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Lst>
  <p:sldIdLst>
    <p:sldId id="278" r:id="rId2"/>
    <p:sldId id="257" r:id="rId3"/>
    <p:sldId id="258" r:id="rId4"/>
    <p:sldId id="260" r:id="rId5"/>
    <p:sldId id="259" r:id="rId6"/>
    <p:sldId id="262" r:id="rId7"/>
    <p:sldId id="263" r:id="rId8"/>
    <p:sldId id="264" r:id="rId9"/>
    <p:sldId id="265" r:id="rId10"/>
    <p:sldId id="266" r:id="rId11"/>
    <p:sldId id="267" r:id="rId12"/>
    <p:sldId id="269" r:id="rId13"/>
    <p:sldId id="268" r:id="rId14"/>
    <p:sldId id="270" r:id="rId15"/>
    <p:sldId id="271" r:id="rId16"/>
    <p:sldId id="272" r:id="rId17"/>
    <p:sldId id="273" r:id="rId18"/>
    <p:sldId id="274" r:id="rId19"/>
    <p:sldId id="275" r:id="rId20"/>
    <p:sldId id="279" r:id="rId21"/>
  </p:sldIdLst>
  <p:sldSz cx="9144000" cy="6858000" type="screen4x3"/>
  <p:notesSz cx="6858000" cy="9144000"/>
  <p:defaultTextStyle>
    <a:defPPr>
      <a:defRPr lang="en-US"/>
    </a:defPPr>
    <a:lvl1pPr algn="l" rtl="0" eaLnBrk="0" fontAlgn="base" hangingPunct="0">
      <a:spcBef>
        <a:spcPct val="0"/>
      </a:spcBef>
      <a:spcAft>
        <a:spcPct val="0"/>
      </a:spcAft>
      <a:defRPr sz="4400" b="1" kern="1200">
        <a:solidFill>
          <a:srgbClr val="F5F50D"/>
        </a:solidFill>
        <a:latin typeface="Garamond" panose="02020404030301010803" pitchFamily="18" charset="0"/>
        <a:ea typeface="+mn-ea"/>
        <a:cs typeface="+mn-cs"/>
      </a:defRPr>
    </a:lvl1pPr>
    <a:lvl2pPr marL="457200" algn="l" rtl="0" eaLnBrk="0" fontAlgn="base" hangingPunct="0">
      <a:spcBef>
        <a:spcPct val="0"/>
      </a:spcBef>
      <a:spcAft>
        <a:spcPct val="0"/>
      </a:spcAft>
      <a:defRPr sz="4400" b="1" kern="1200">
        <a:solidFill>
          <a:srgbClr val="F5F50D"/>
        </a:solidFill>
        <a:latin typeface="Garamond" panose="02020404030301010803" pitchFamily="18" charset="0"/>
        <a:ea typeface="+mn-ea"/>
        <a:cs typeface="+mn-cs"/>
      </a:defRPr>
    </a:lvl2pPr>
    <a:lvl3pPr marL="914400" algn="l" rtl="0" eaLnBrk="0" fontAlgn="base" hangingPunct="0">
      <a:spcBef>
        <a:spcPct val="0"/>
      </a:spcBef>
      <a:spcAft>
        <a:spcPct val="0"/>
      </a:spcAft>
      <a:defRPr sz="4400" b="1" kern="1200">
        <a:solidFill>
          <a:srgbClr val="F5F50D"/>
        </a:solidFill>
        <a:latin typeface="Garamond" panose="02020404030301010803" pitchFamily="18" charset="0"/>
        <a:ea typeface="+mn-ea"/>
        <a:cs typeface="+mn-cs"/>
      </a:defRPr>
    </a:lvl3pPr>
    <a:lvl4pPr marL="1371600" algn="l" rtl="0" eaLnBrk="0" fontAlgn="base" hangingPunct="0">
      <a:spcBef>
        <a:spcPct val="0"/>
      </a:spcBef>
      <a:spcAft>
        <a:spcPct val="0"/>
      </a:spcAft>
      <a:defRPr sz="4400" b="1" kern="1200">
        <a:solidFill>
          <a:srgbClr val="F5F50D"/>
        </a:solidFill>
        <a:latin typeface="Garamond" panose="02020404030301010803" pitchFamily="18" charset="0"/>
        <a:ea typeface="+mn-ea"/>
        <a:cs typeface="+mn-cs"/>
      </a:defRPr>
    </a:lvl4pPr>
    <a:lvl5pPr marL="1828800" algn="l" rtl="0" eaLnBrk="0" fontAlgn="base" hangingPunct="0">
      <a:spcBef>
        <a:spcPct val="0"/>
      </a:spcBef>
      <a:spcAft>
        <a:spcPct val="0"/>
      </a:spcAft>
      <a:defRPr sz="4400" b="1" kern="1200">
        <a:solidFill>
          <a:srgbClr val="F5F50D"/>
        </a:solidFill>
        <a:latin typeface="Garamond" panose="02020404030301010803" pitchFamily="18" charset="0"/>
        <a:ea typeface="+mn-ea"/>
        <a:cs typeface="+mn-cs"/>
      </a:defRPr>
    </a:lvl5pPr>
    <a:lvl6pPr marL="2286000" algn="l" defTabSz="914400" rtl="0" eaLnBrk="1" latinLnBrk="0" hangingPunct="1">
      <a:defRPr sz="4400" b="1" kern="1200">
        <a:solidFill>
          <a:srgbClr val="F5F50D"/>
        </a:solidFill>
        <a:latin typeface="Garamond" panose="02020404030301010803" pitchFamily="18" charset="0"/>
        <a:ea typeface="+mn-ea"/>
        <a:cs typeface="+mn-cs"/>
      </a:defRPr>
    </a:lvl6pPr>
    <a:lvl7pPr marL="2743200" algn="l" defTabSz="914400" rtl="0" eaLnBrk="1" latinLnBrk="0" hangingPunct="1">
      <a:defRPr sz="4400" b="1" kern="1200">
        <a:solidFill>
          <a:srgbClr val="F5F50D"/>
        </a:solidFill>
        <a:latin typeface="Garamond" panose="02020404030301010803" pitchFamily="18" charset="0"/>
        <a:ea typeface="+mn-ea"/>
        <a:cs typeface="+mn-cs"/>
      </a:defRPr>
    </a:lvl7pPr>
    <a:lvl8pPr marL="3200400" algn="l" defTabSz="914400" rtl="0" eaLnBrk="1" latinLnBrk="0" hangingPunct="1">
      <a:defRPr sz="4400" b="1" kern="1200">
        <a:solidFill>
          <a:srgbClr val="F5F50D"/>
        </a:solidFill>
        <a:latin typeface="Garamond" panose="02020404030301010803" pitchFamily="18" charset="0"/>
        <a:ea typeface="+mn-ea"/>
        <a:cs typeface="+mn-cs"/>
      </a:defRPr>
    </a:lvl8pPr>
    <a:lvl9pPr marL="3657600" algn="l" defTabSz="914400" rtl="0" eaLnBrk="1" latinLnBrk="0" hangingPunct="1">
      <a:defRPr sz="4400" b="1" kern="1200">
        <a:solidFill>
          <a:srgbClr val="F5F50D"/>
        </a:solidFill>
        <a:latin typeface="Garamond" panose="02020404030301010803"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76" autoAdjust="0"/>
    <p:restoredTop sz="94558" autoAdjust="0"/>
  </p:normalViewPr>
  <p:slideViewPr>
    <p:cSldViewPr>
      <p:cViewPr varScale="1">
        <p:scale>
          <a:sx n="68" d="100"/>
          <a:sy n="68" d="100"/>
        </p:scale>
        <p:origin x="145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136B3A83-2811-4D6D-A04A-56997E62691D}"/>
              </a:ext>
            </a:extLst>
          </p:cNvPr>
          <p:cNvGrpSpPr>
            <a:grpSpLocks/>
          </p:cNvGrpSpPr>
          <p:nvPr/>
        </p:nvGrpSpPr>
        <p:grpSpPr bwMode="auto">
          <a:xfrm>
            <a:off x="0" y="0"/>
            <a:ext cx="9140825" cy="6850063"/>
            <a:chOff x="0" y="0"/>
            <a:chExt cx="5758" cy="4315"/>
          </a:xfrm>
        </p:grpSpPr>
        <p:grpSp>
          <p:nvGrpSpPr>
            <p:cNvPr id="5" name="Group 3">
              <a:extLst>
                <a:ext uri="{FF2B5EF4-FFF2-40B4-BE49-F238E27FC236}">
                  <a16:creationId xmlns:a16="http://schemas.microsoft.com/office/drawing/2014/main" id="{C31172E0-E104-4A5D-B1E4-0FD4E2B933E0}"/>
                </a:ext>
              </a:extLst>
            </p:cNvPr>
            <p:cNvGrpSpPr>
              <a:grpSpLocks/>
            </p:cNvGrpSpPr>
            <p:nvPr userDrawn="1"/>
          </p:nvGrpSpPr>
          <p:grpSpPr bwMode="auto">
            <a:xfrm>
              <a:off x="1728" y="2230"/>
              <a:ext cx="4027" cy="2085"/>
              <a:chOff x="1728" y="2230"/>
              <a:chExt cx="4027" cy="2085"/>
            </a:xfrm>
          </p:grpSpPr>
          <p:sp>
            <p:nvSpPr>
              <p:cNvPr id="8" name="Freeform 4">
                <a:extLst>
                  <a:ext uri="{FF2B5EF4-FFF2-40B4-BE49-F238E27FC236}">
                    <a16:creationId xmlns:a16="http://schemas.microsoft.com/office/drawing/2014/main" id="{C9D3B82B-035A-418F-AAAB-C55F6B45DA75}"/>
                  </a:ext>
                </a:extLst>
              </p:cNvPr>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 name="Freeform 5">
                <a:extLst>
                  <a:ext uri="{FF2B5EF4-FFF2-40B4-BE49-F238E27FC236}">
                    <a16:creationId xmlns:a16="http://schemas.microsoft.com/office/drawing/2014/main" id="{1FF852FF-4FD9-4982-834E-BC076899B292}"/>
                  </a:ext>
                </a:extLst>
              </p:cNvPr>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10" name="Freeform 6">
                <a:extLst>
                  <a:ext uri="{FF2B5EF4-FFF2-40B4-BE49-F238E27FC236}">
                    <a16:creationId xmlns:a16="http://schemas.microsoft.com/office/drawing/2014/main" id="{6268A380-1BE8-45E3-89B8-288C12447184}"/>
                  </a:ext>
                </a:extLst>
              </p:cNvPr>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11" name="Freeform 7">
                <a:extLst>
                  <a:ext uri="{FF2B5EF4-FFF2-40B4-BE49-F238E27FC236}">
                    <a16:creationId xmlns:a16="http://schemas.microsoft.com/office/drawing/2014/main" id="{A5BA01A4-2957-4C79-A3C9-FFEA991481AA}"/>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12" name="Freeform 8">
                <a:extLst>
                  <a:ext uri="{FF2B5EF4-FFF2-40B4-BE49-F238E27FC236}">
                    <a16:creationId xmlns:a16="http://schemas.microsoft.com/office/drawing/2014/main" id="{89A57928-A61C-4C9F-B652-771299EA061E}"/>
                  </a:ext>
                </a:extLst>
              </p:cNvPr>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ffectLst>
                    <a:outerShdw blurRad="38100" dist="38100" dir="2700000" algn="tl">
                      <a:srgbClr val="000000">
                        <a:alpha val="43137"/>
                      </a:srgbClr>
                    </a:outerShdw>
                  </a:effectLst>
                </a:endParaRPr>
              </a:p>
            </p:txBody>
          </p:sp>
        </p:grpSp>
        <p:sp>
          <p:nvSpPr>
            <p:cNvPr id="6" name="Freeform 9">
              <a:extLst>
                <a:ext uri="{FF2B5EF4-FFF2-40B4-BE49-F238E27FC236}">
                  <a16:creationId xmlns:a16="http://schemas.microsoft.com/office/drawing/2014/main" id="{DDB41625-E0CC-46B7-BE3D-CBD0CDBF0F27}"/>
                </a:ext>
              </a:extLst>
            </p:cNvPr>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7" name="Freeform 10">
              <a:extLst>
                <a:ext uri="{FF2B5EF4-FFF2-40B4-BE49-F238E27FC236}">
                  <a16:creationId xmlns:a16="http://schemas.microsoft.com/office/drawing/2014/main" id="{91433F6B-4CD3-44A7-9DE1-9138411B9376}"/>
                </a:ext>
              </a:extLst>
            </p:cNvPr>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Lst>
              <a:ahLst/>
              <a:cxnLst>
                <a:cxn ang="0">
                  <a:pos x="T0" y="T1"/>
                </a:cxn>
                <a:cxn ang="0">
                  <a:pos x="T2" y="T3"/>
                </a:cxn>
                <a:cxn ang="0">
                  <a:pos x="T4" y="T5"/>
                </a:cxn>
                <a:cxn ang="0">
                  <a:pos x="T6" y="T7"/>
                </a:cxn>
                <a:cxn ang="0">
                  <a:pos x="T8" y="T9"/>
                </a:cxn>
                <a:cxn ang="0">
                  <a:pos x="T10" y="T11"/>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ffectLst>
                  <a:outerShdw blurRad="38100" dist="38100" dir="2700000" algn="tl">
                    <a:srgbClr val="000000">
                      <a:alpha val="43137"/>
                    </a:srgbClr>
                  </a:outerShdw>
                </a:effectLst>
              </a:endParaRPr>
            </a:p>
          </p:txBody>
        </p:sp>
      </p:grpSp>
      <p:sp>
        <p:nvSpPr>
          <p:cNvPr id="64523" name="Rectangle 11">
            <a:extLst>
              <a:ext uri="{FF2B5EF4-FFF2-40B4-BE49-F238E27FC236}">
                <a16:creationId xmlns:a16="http://schemas.microsoft.com/office/drawing/2014/main" id="{67BA0F34-7012-4C00-9AD1-A3A278126481}"/>
              </a:ext>
            </a:extLst>
          </p:cNvPr>
          <p:cNvSpPr>
            <a:spLocks noGrp="1" noChangeArrowheads="1"/>
          </p:cNvSpPr>
          <p:nvPr>
            <p:ph type="ctrTitle" sz="quarter"/>
          </p:nvPr>
        </p:nvSpPr>
        <p:spPr>
          <a:xfrm>
            <a:off x="685800" y="1736725"/>
            <a:ext cx="7772400" cy="1920875"/>
          </a:xfrm>
        </p:spPr>
        <p:txBody>
          <a:bodyPr/>
          <a:lstStyle>
            <a:lvl1pPr>
              <a:defRPr sz="6000"/>
            </a:lvl1pPr>
          </a:lstStyle>
          <a:p>
            <a:pPr lvl="0"/>
            <a:r>
              <a:rPr lang="en-US" altLang="en-US" noProof="0"/>
              <a:t>Click to edit Master title style</a:t>
            </a:r>
          </a:p>
        </p:txBody>
      </p:sp>
      <p:sp>
        <p:nvSpPr>
          <p:cNvPr id="64524" name="Rectangle 12">
            <a:extLst>
              <a:ext uri="{FF2B5EF4-FFF2-40B4-BE49-F238E27FC236}">
                <a16:creationId xmlns:a16="http://schemas.microsoft.com/office/drawing/2014/main" id="{083853DE-C326-4AD5-A616-99C8056D793E}"/>
              </a:ext>
            </a:extLst>
          </p:cNvPr>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13" name="Rectangle 13">
            <a:extLst>
              <a:ext uri="{FF2B5EF4-FFF2-40B4-BE49-F238E27FC236}">
                <a16:creationId xmlns:a16="http://schemas.microsoft.com/office/drawing/2014/main" id="{ADDC1390-D305-41E5-BCA8-37AD063EB6FD}"/>
              </a:ext>
            </a:extLst>
          </p:cNvPr>
          <p:cNvSpPr>
            <a:spLocks noGrp="1" noChangeArrowheads="1"/>
          </p:cNvSpPr>
          <p:nvPr>
            <p:ph type="dt" sz="quarter" idx="10"/>
          </p:nvPr>
        </p:nvSpPr>
        <p:spPr>
          <a:xfrm>
            <a:off x="457200" y="6248400"/>
            <a:ext cx="2133600" cy="476250"/>
          </a:xfrm>
        </p:spPr>
        <p:txBody>
          <a:bodyPr/>
          <a:lstStyle>
            <a:lvl1pPr>
              <a:defRPr/>
            </a:lvl1pPr>
          </a:lstStyle>
          <a:p>
            <a:pPr>
              <a:defRPr/>
            </a:pPr>
            <a:endParaRPr lang="en-US" altLang="en-US"/>
          </a:p>
        </p:txBody>
      </p:sp>
      <p:sp>
        <p:nvSpPr>
          <p:cNvPr id="14" name="Rectangle 14">
            <a:extLst>
              <a:ext uri="{FF2B5EF4-FFF2-40B4-BE49-F238E27FC236}">
                <a16:creationId xmlns:a16="http://schemas.microsoft.com/office/drawing/2014/main" id="{EC478BE4-8C5A-403E-91C5-F65D195608FC}"/>
              </a:ext>
            </a:extLst>
          </p:cNvPr>
          <p:cNvSpPr>
            <a:spLocks noGrp="1" noChangeArrowheads="1"/>
          </p:cNvSpPr>
          <p:nvPr>
            <p:ph type="ftr" sz="quarter" idx="11"/>
          </p:nvPr>
        </p:nvSpPr>
        <p:spPr>
          <a:xfrm>
            <a:off x="3124200" y="6251575"/>
            <a:ext cx="2895600" cy="476250"/>
          </a:xfrm>
        </p:spPr>
        <p:txBody>
          <a:bodyPr/>
          <a:lstStyle>
            <a:lvl1pPr>
              <a:defRPr/>
            </a:lvl1pPr>
          </a:lstStyle>
          <a:p>
            <a:pPr>
              <a:defRPr/>
            </a:pPr>
            <a:endParaRPr lang="en-US" altLang="en-US"/>
          </a:p>
        </p:txBody>
      </p:sp>
      <p:sp>
        <p:nvSpPr>
          <p:cNvPr id="15" name="Rectangle 15">
            <a:extLst>
              <a:ext uri="{FF2B5EF4-FFF2-40B4-BE49-F238E27FC236}">
                <a16:creationId xmlns:a16="http://schemas.microsoft.com/office/drawing/2014/main" id="{2097EE8A-E1D2-4F9D-8725-C32A3C9DD092}"/>
              </a:ext>
            </a:extLst>
          </p:cNvPr>
          <p:cNvSpPr>
            <a:spLocks noGrp="1" noChangeArrowheads="1"/>
          </p:cNvSpPr>
          <p:nvPr>
            <p:ph type="sldNum" sz="quarter" idx="12"/>
          </p:nvPr>
        </p:nvSpPr>
        <p:spPr>
          <a:xfrm>
            <a:off x="6553200" y="6254750"/>
            <a:ext cx="2133600" cy="476250"/>
          </a:xfrm>
        </p:spPr>
        <p:txBody>
          <a:bodyPr/>
          <a:lstStyle>
            <a:lvl1pPr>
              <a:defRPr smtClean="0"/>
            </a:lvl1pPr>
          </a:lstStyle>
          <a:p>
            <a:pPr>
              <a:defRPr/>
            </a:pPr>
            <a:fld id="{69F1026C-84EC-44BA-894D-82246E287708}" type="slidenum">
              <a:rPr lang="en-US" altLang="en-US"/>
              <a:pPr>
                <a:defRPr/>
              </a:pPr>
              <a:t>‹#›</a:t>
            </a:fld>
            <a:endParaRPr lang="en-US" altLang="en-US"/>
          </a:p>
        </p:txBody>
      </p:sp>
    </p:spTree>
    <p:extLst>
      <p:ext uri="{BB962C8B-B14F-4D97-AF65-F5344CB8AC3E}">
        <p14:creationId xmlns:p14="http://schemas.microsoft.com/office/powerpoint/2010/main" val="3085027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299C6-D8B2-4059-A12C-8F93B61FB3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00A794E-1FE5-47AC-9A30-82EDBB87041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46D9DCE4-5418-4F8B-8C54-15FC50EA166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3">
            <a:extLst>
              <a:ext uri="{FF2B5EF4-FFF2-40B4-BE49-F238E27FC236}">
                <a16:creationId xmlns:a16="http://schemas.microsoft.com/office/drawing/2014/main" id="{E49F8CF6-E2DD-49EE-89F3-9620A08026A7}"/>
              </a:ext>
            </a:extLst>
          </p:cNvPr>
          <p:cNvSpPr>
            <a:spLocks noGrp="1" noChangeArrowheads="1"/>
          </p:cNvSpPr>
          <p:nvPr>
            <p:ph type="sldNum" sz="quarter" idx="11"/>
          </p:nvPr>
        </p:nvSpPr>
        <p:spPr>
          <a:ln/>
        </p:spPr>
        <p:txBody>
          <a:bodyPr/>
          <a:lstStyle>
            <a:lvl1pPr>
              <a:defRPr/>
            </a:lvl1pPr>
          </a:lstStyle>
          <a:p>
            <a:pPr>
              <a:defRPr/>
            </a:pPr>
            <a:fld id="{3E75A51B-72EE-4D3B-94C6-09CAF6B35ED9}" type="slidenum">
              <a:rPr lang="en-US" altLang="en-US"/>
              <a:pPr>
                <a:defRPr/>
              </a:pPr>
              <a:t>‹#›</a:t>
            </a:fld>
            <a:endParaRPr lang="en-US" altLang="en-US"/>
          </a:p>
        </p:txBody>
      </p:sp>
      <p:sp>
        <p:nvSpPr>
          <p:cNvPr id="6" name="Rectangle 14">
            <a:extLst>
              <a:ext uri="{FF2B5EF4-FFF2-40B4-BE49-F238E27FC236}">
                <a16:creationId xmlns:a16="http://schemas.microsoft.com/office/drawing/2014/main" id="{CBD6572C-7130-462E-895C-CF9D35F96E7A}"/>
              </a:ext>
            </a:extLst>
          </p:cNvPr>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4230788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E16A71-AA29-4AAF-A48D-1759DD9F01F6}"/>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F17D2A-D7C5-4E0A-8D85-127B07DD4EA7}"/>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4481A340-3CAF-4D70-BAE4-C68198CEAC9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3">
            <a:extLst>
              <a:ext uri="{FF2B5EF4-FFF2-40B4-BE49-F238E27FC236}">
                <a16:creationId xmlns:a16="http://schemas.microsoft.com/office/drawing/2014/main" id="{08E801A0-64F9-4E92-AA1E-2A47B2492059}"/>
              </a:ext>
            </a:extLst>
          </p:cNvPr>
          <p:cNvSpPr>
            <a:spLocks noGrp="1" noChangeArrowheads="1"/>
          </p:cNvSpPr>
          <p:nvPr>
            <p:ph type="sldNum" sz="quarter" idx="11"/>
          </p:nvPr>
        </p:nvSpPr>
        <p:spPr>
          <a:ln/>
        </p:spPr>
        <p:txBody>
          <a:bodyPr/>
          <a:lstStyle>
            <a:lvl1pPr>
              <a:defRPr/>
            </a:lvl1pPr>
          </a:lstStyle>
          <a:p>
            <a:pPr>
              <a:defRPr/>
            </a:pPr>
            <a:fld id="{177EA6FB-6148-409F-9CDE-88C84FB708DF}" type="slidenum">
              <a:rPr lang="en-US" altLang="en-US"/>
              <a:pPr>
                <a:defRPr/>
              </a:pPr>
              <a:t>‹#›</a:t>
            </a:fld>
            <a:endParaRPr lang="en-US" altLang="en-US"/>
          </a:p>
        </p:txBody>
      </p:sp>
      <p:sp>
        <p:nvSpPr>
          <p:cNvPr id="6" name="Rectangle 14">
            <a:extLst>
              <a:ext uri="{FF2B5EF4-FFF2-40B4-BE49-F238E27FC236}">
                <a16:creationId xmlns:a16="http://schemas.microsoft.com/office/drawing/2014/main" id="{6B0DCCFE-10AC-46CE-AA86-720B92CDC038}"/>
              </a:ext>
            </a:extLst>
          </p:cNvPr>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468687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81D0D-7BD1-49B3-9DE4-06796ED9EFAC}"/>
              </a:ext>
            </a:extLst>
          </p:cNvPr>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BC785C-C6C9-491B-88A9-107105BC490C}"/>
              </a:ext>
            </a:extLst>
          </p:cNvPr>
          <p:cNvSpPr>
            <a:spLocks noGrp="1"/>
          </p:cNvSpPr>
          <p:nvPr>
            <p:ph type="body"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73ACD2-5DEF-4C10-821B-0630669A3B92}"/>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810B8953-A2E3-453D-9814-0C5D3F67405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3">
            <a:extLst>
              <a:ext uri="{FF2B5EF4-FFF2-40B4-BE49-F238E27FC236}">
                <a16:creationId xmlns:a16="http://schemas.microsoft.com/office/drawing/2014/main" id="{BC5218F7-AC2F-495F-A3DE-83595A7563D6}"/>
              </a:ext>
            </a:extLst>
          </p:cNvPr>
          <p:cNvSpPr>
            <a:spLocks noGrp="1" noChangeArrowheads="1"/>
          </p:cNvSpPr>
          <p:nvPr>
            <p:ph type="sldNum" sz="quarter" idx="11"/>
          </p:nvPr>
        </p:nvSpPr>
        <p:spPr>
          <a:ln/>
        </p:spPr>
        <p:txBody>
          <a:bodyPr/>
          <a:lstStyle>
            <a:lvl1pPr>
              <a:defRPr/>
            </a:lvl1pPr>
          </a:lstStyle>
          <a:p>
            <a:pPr>
              <a:defRPr/>
            </a:pPr>
            <a:fld id="{E0E8F458-5A44-46CC-B297-55CB83CE79D9}" type="slidenum">
              <a:rPr lang="en-US" altLang="en-US"/>
              <a:pPr>
                <a:defRPr/>
              </a:pPr>
              <a:t>‹#›</a:t>
            </a:fld>
            <a:endParaRPr lang="en-US" altLang="en-US"/>
          </a:p>
        </p:txBody>
      </p:sp>
      <p:sp>
        <p:nvSpPr>
          <p:cNvPr id="7" name="Rectangle 14">
            <a:extLst>
              <a:ext uri="{FF2B5EF4-FFF2-40B4-BE49-F238E27FC236}">
                <a16:creationId xmlns:a16="http://schemas.microsoft.com/office/drawing/2014/main" id="{EF896E4E-E5BF-46BE-B515-6BF364137060}"/>
              </a:ext>
            </a:extLst>
          </p:cNvPr>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005097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515D8-80D2-4429-BA11-D2D622DCC2A9}"/>
              </a:ext>
            </a:extLst>
          </p:cNvPr>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0BA7B3B-41D3-4B1F-9977-356A557FA420}"/>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9D4A4A-53FF-4DB7-A923-F2756C1C14CE}"/>
              </a:ext>
            </a:extLst>
          </p:cNvPr>
          <p:cNvSpPr>
            <a:spLocks noGrp="1"/>
          </p:cNvSpPr>
          <p:nvPr>
            <p:ph sz="quarter" idx="2"/>
          </p:nvPr>
        </p:nvSpPr>
        <p:spPr>
          <a:xfrm>
            <a:off x="4648200" y="1600200"/>
            <a:ext cx="403860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EC6DE468-A3D3-4655-AF39-ED01BB52CBCB}"/>
              </a:ext>
            </a:extLst>
          </p:cNvPr>
          <p:cNvSpPr>
            <a:spLocks noGrp="1"/>
          </p:cNvSpPr>
          <p:nvPr>
            <p:ph sz="quarter" idx="3"/>
          </p:nvPr>
        </p:nvSpPr>
        <p:spPr>
          <a:xfrm>
            <a:off x="4648200" y="3938588"/>
            <a:ext cx="4038600" cy="2187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a:extLst>
              <a:ext uri="{FF2B5EF4-FFF2-40B4-BE49-F238E27FC236}">
                <a16:creationId xmlns:a16="http://schemas.microsoft.com/office/drawing/2014/main" id="{F40DB432-4CA4-4893-91F7-E8814A395E6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3">
            <a:extLst>
              <a:ext uri="{FF2B5EF4-FFF2-40B4-BE49-F238E27FC236}">
                <a16:creationId xmlns:a16="http://schemas.microsoft.com/office/drawing/2014/main" id="{E9D3ED53-1B72-4ADB-843A-0B5709C0B312}"/>
              </a:ext>
            </a:extLst>
          </p:cNvPr>
          <p:cNvSpPr>
            <a:spLocks noGrp="1" noChangeArrowheads="1"/>
          </p:cNvSpPr>
          <p:nvPr>
            <p:ph type="sldNum" sz="quarter" idx="11"/>
          </p:nvPr>
        </p:nvSpPr>
        <p:spPr>
          <a:ln/>
        </p:spPr>
        <p:txBody>
          <a:bodyPr/>
          <a:lstStyle>
            <a:lvl1pPr>
              <a:defRPr/>
            </a:lvl1pPr>
          </a:lstStyle>
          <a:p>
            <a:pPr>
              <a:defRPr/>
            </a:pPr>
            <a:fld id="{A5709785-C33F-4D97-B38A-675C2B4E1B8B}" type="slidenum">
              <a:rPr lang="en-US" altLang="en-US"/>
              <a:pPr>
                <a:defRPr/>
              </a:pPr>
              <a:t>‹#›</a:t>
            </a:fld>
            <a:endParaRPr lang="en-US" altLang="en-US"/>
          </a:p>
        </p:txBody>
      </p:sp>
      <p:sp>
        <p:nvSpPr>
          <p:cNvPr id="8" name="Rectangle 14">
            <a:extLst>
              <a:ext uri="{FF2B5EF4-FFF2-40B4-BE49-F238E27FC236}">
                <a16:creationId xmlns:a16="http://schemas.microsoft.com/office/drawing/2014/main" id="{EA4A1FE2-3BE5-47F6-8F6D-DF78B3A9C286}"/>
              </a:ext>
            </a:extLst>
          </p:cNvPr>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4115498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97FCE-5FDF-4BFB-9C8D-A40CEE193F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7F677F-4795-4F06-8EB8-47581028B02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28B0CD68-1848-47A3-AC00-F0AEE8B7368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3">
            <a:extLst>
              <a:ext uri="{FF2B5EF4-FFF2-40B4-BE49-F238E27FC236}">
                <a16:creationId xmlns:a16="http://schemas.microsoft.com/office/drawing/2014/main" id="{067D007A-A93D-4F91-A8F3-3E6F041145EC}"/>
              </a:ext>
            </a:extLst>
          </p:cNvPr>
          <p:cNvSpPr>
            <a:spLocks noGrp="1" noChangeArrowheads="1"/>
          </p:cNvSpPr>
          <p:nvPr>
            <p:ph type="sldNum" sz="quarter" idx="11"/>
          </p:nvPr>
        </p:nvSpPr>
        <p:spPr>
          <a:ln/>
        </p:spPr>
        <p:txBody>
          <a:bodyPr/>
          <a:lstStyle>
            <a:lvl1pPr>
              <a:defRPr/>
            </a:lvl1pPr>
          </a:lstStyle>
          <a:p>
            <a:pPr>
              <a:defRPr/>
            </a:pPr>
            <a:fld id="{DBAEE02E-728E-44E4-8E54-B1AB5F8CAB6B}" type="slidenum">
              <a:rPr lang="en-US" altLang="en-US"/>
              <a:pPr>
                <a:defRPr/>
              </a:pPr>
              <a:t>‹#›</a:t>
            </a:fld>
            <a:endParaRPr lang="en-US" altLang="en-US"/>
          </a:p>
        </p:txBody>
      </p:sp>
      <p:sp>
        <p:nvSpPr>
          <p:cNvPr id="6" name="Rectangle 14">
            <a:extLst>
              <a:ext uri="{FF2B5EF4-FFF2-40B4-BE49-F238E27FC236}">
                <a16:creationId xmlns:a16="http://schemas.microsoft.com/office/drawing/2014/main" id="{BD2AD41A-0188-4992-884C-73CB8B3963C3}"/>
              </a:ext>
            </a:extLst>
          </p:cNvPr>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120772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2259B-9614-4255-AE0D-A3E7EE0F1702}"/>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9351963-FD39-4E2F-A4F9-5F5952463243}"/>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2">
            <a:extLst>
              <a:ext uri="{FF2B5EF4-FFF2-40B4-BE49-F238E27FC236}">
                <a16:creationId xmlns:a16="http://schemas.microsoft.com/office/drawing/2014/main" id="{11450FCD-8BA3-4E2C-B02D-E9CAB910928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3">
            <a:extLst>
              <a:ext uri="{FF2B5EF4-FFF2-40B4-BE49-F238E27FC236}">
                <a16:creationId xmlns:a16="http://schemas.microsoft.com/office/drawing/2014/main" id="{E2A252B2-3602-4487-8A40-71776EB87E67}"/>
              </a:ext>
            </a:extLst>
          </p:cNvPr>
          <p:cNvSpPr>
            <a:spLocks noGrp="1" noChangeArrowheads="1"/>
          </p:cNvSpPr>
          <p:nvPr>
            <p:ph type="sldNum" sz="quarter" idx="11"/>
          </p:nvPr>
        </p:nvSpPr>
        <p:spPr>
          <a:ln/>
        </p:spPr>
        <p:txBody>
          <a:bodyPr/>
          <a:lstStyle>
            <a:lvl1pPr>
              <a:defRPr/>
            </a:lvl1pPr>
          </a:lstStyle>
          <a:p>
            <a:pPr>
              <a:defRPr/>
            </a:pPr>
            <a:fld id="{267AB2FF-508E-4592-9422-3A8046C39F4D}" type="slidenum">
              <a:rPr lang="en-US" altLang="en-US"/>
              <a:pPr>
                <a:defRPr/>
              </a:pPr>
              <a:t>‹#›</a:t>
            </a:fld>
            <a:endParaRPr lang="en-US" altLang="en-US"/>
          </a:p>
        </p:txBody>
      </p:sp>
      <p:sp>
        <p:nvSpPr>
          <p:cNvPr id="6" name="Rectangle 14">
            <a:extLst>
              <a:ext uri="{FF2B5EF4-FFF2-40B4-BE49-F238E27FC236}">
                <a16:creationId xmlns:a16="http://schemas.microsoft.com/office/drawing/2014/main" id="{5019B91E-2142-40DE-8136-F0B0B893ECA7}"/>
              </a:ext>
            </a:extLst>
          </p:cNvPr>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96728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B9DC3-BE29-4393-97A5-C250C81530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26B459-0E64-4048-B24E-C83700F8BEBA}"/>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E75A03D-8702-4779-9037-A8F183B5EE6E}"/>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0FD1A4A0-CD64-4B87-A2BF-C44DDCF829E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3">
            <a:extLst>
              <a:ext uri="{FF2B5EF4-FFF2-40B4-BE49-F238E27FC236}">
                <a16:creationId xmlns:a16="http://schemas.microsoft.com/office/drawing/2014/main" id="{CDCD41D8-96C3-4B8C-8DB3-F3B18E40A0DB}"/>
              </a:ext>
            </a:extLst>
          </p:cNvPr>
          <p:cNvSpPr>
            <a:spLocks noGrp="1" noChangeArrowheads="1"/>
          </p:cNvSpPr>
          <p:nvPr>
            <p:ph type="sldNum" sz="quarter" idx="11"/>
          </p:nvPr>
        </p:nvSpPr>
        <p:spPr>
          <a:ln/>
        </p:spPr>
        <p:txBody>
          <a:bodyPr/>
          <a:lstStyle>
            <a:lvl1pPr>
              <a:defRPr/>
            </a:lvl1pPr>
          </a:lstStyle>
          <a:p>
            <a:pPr>
              <a:defRPr/>
            </a:pPr>
            <a:fld id="{8BAEA370-3F3A-409A-A7CF-012810574688}" type="slidenum">
              <a:rPr lang="en-US" altLang="en-US"/>
              <a:pPr>
                <a:defRPr/>
              </a:pPr>
              <a:t>‹#›</a:t>
            </a:fld>
            <a:endParaRPr lang="en-US" altLang="en-US"/>
          </a:p>
        </p:txBody>
      </p:sp>
      <p:sp>
        <p:nvSpPr>
          <p:cNvPr id="7" name="Rectangle 14">
            <a:extLst>
              <a:ext uri="{FF2B5EF4-FFF2-40B4-BE49-F238E27FC236}">
                <a16:creationId xmlns:a16="http://schemas.microsoft.com/office/drawing/2014/main" id="{F458A216-322A-4A5A-A81A-761B1723AECC}"/>
              </a:ext>
            </a:extLst>
          </p:cNvPr>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4122064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B2578-70F6-48C5-9E2F-A6E271EF904C}"/>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03193F-D76C-4F21-A5DB-E4FF5D4B148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2D28ADD-4E30-4F96-80AD-F90E983F1239}"/>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BBA317-0DEF-494D-9AB5-405AD3B9B08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A34C89E-DA7B-4C9A-BCBB-B5702EEA524E}"/>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42C2B551-C6DF-487A-9571-69D5A93AF30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3">
            <a:extLst>
              <a:ext uri="{FF2B5EF4-FFF2-40B4-BE49-F238E27FC236}">
                <a16:creationId xmlns:a16="http://schemas.microsoft.com/office/drawing/2014/main" id="{474A74CB-06A3-4983-B40C-6C0D549B88A5}"/>
              </a:ext>
            </a:extLst>
          </p:cNvPr>
          <p:cNvSpPr>
            <a:spLocks noGrp="1" noChangeArrowheads="1"/>
          </p:cNvSpPr>
          <p:nvPr>
            <p:ph type="sldNum" sz="quarter" idx="11"/>
          </p:nvPr>
        </p:nvSpPr>
        <p:spPr>
          <a:ln/>
        </p:spPr>
        <p:txBody>
          <a:bodyPr/>
          <a:lstStyle>
            <a:lvl1pPr>
              <a:defRPr/>
            </a:lvl1pPr>
          </a:lstStyle>
          <a:p>
            <a:pPr>
              <a:defRPr/>
            </a:pPr>
            <a:fld id="{91755756-F175-4707-91A8-466DC53B5EE1}" type="slidenum">
              <a:rPr lang="en-US" altLang="en-US"/>
              <a:pPr>
                <a:defRPr/>
              </a:pPr>
              <a:t>‹#›</a:t>
            </a:fld>
            <a:endParaRPr lang="en-US" altLang="en-US"/>
          </a:p>
        </p:txBody>
      </p:sp>
      <p:sp>
        <p:nvSpPr>
          <p:cNvPr id="9" name="Rectangle 14">
            <a:extLst>
              <a:ext uri="{FF2B5EF4-FFF2-40B4-BE49-F238E27FC236}">
                <a16:creationId xmlns:a16="http://schemas.microsoft.com/office/drawing/2014/main" id="{486297AC-AFA7-4C2A-80B5-5A931C9C7334}"/>
              </a:ext>
            </a:extLst>
          </p:cNvPr>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63580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05A12-F24F-4936-B30F-BF2D8A618A27}"/>
              </a:ext>
            </a:extLst>
          </p:cNvPr>
          <p:cNvSpPr>
            <a:spLocks noGrp="1"/>
          </p:cNvSpPr>
          <p:nvPr>
            <p:ph type="title"/>
          </p:nvPr>
        </p:nvSpPr>
        <p:spPr/>
        <p:txBody>
          <a:bodyPr/>
          <a:lstStyle/>
          <a:p>
            <a:r>
              <a:rPr lang="en-US"/>
              <a:t>Click to edit Master title style</a:t>
            </a:r>
          </a:p>
        </p:txBody>
      </p:sp>
      <p:sp>
        <p:nvSpPr>
          <p:cNvPr id="3" name="Rectangle 2">
            <a:extLst>
              <a:ext uri="{FF2B5EF4-FFF2-40B4-BE49-F238E27FC236}">
                <a16:creationId xmlns:a16="http://schemas.microsoft.com/office/drawing/2014/main" id="{5F569EE0-748A-4505-8642-98CE1FEEC92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3">
            <a:extLst>
              <a:ext uri="{FF2B5EF4-FFF2-40B4-BE49-F238E27FC236}">
                <a16:creationId xmlns:a16="http://schemas.microsoft.com/office/drawing/2014/main" id="{8AB1E3AE-2DD1-4EA6-A173-FE37212FA0AD}"/>
              </a:ext>
            </a:extLst>
          </p:cNvPr>
          <p:cNvSpPr>
            <a:spLocks noGrp="1" noChangeArrowheads="1"/>
          </p:cNvSpPr>
          <p:nvPr>
            <p:ph type="sldNum" sz="quarter" idx="11"/>
          </p:nvPr>
        </p:nvSpPr>
        <p:spPr>
          <a:ln/>
        </p:spPr>
        <p:txBody>
          <a:bodyPr/>
          <a:lstStyle>
            <a:lvl1pPr>
              <a:defRPr/>
            </a:lvl1pPr>
          </a:lstStyle>
          <a:p>
            <a:pPr>
              <a:defRPr/>
            </a:pPr>
            <a:fld id="{709F5D4E-06B0-47B7-9562-5ED89ADF306B}" type="slidenum">
              <a:rPr lang="en-US" altLang="en-US"/>
              <a:pPr>
                <a:defRPr/>
              </a:pPr>
              <a:t>‹#›</a:t>
            </a:fld>
            <a:endParaRPr lang="en-US" altLang="en-US"/>
          </a:p>
        </p:txBody>
      </p:sp>
      <p:sp>
        <p:nvSpPr>
          <p:cNvPr id="5" name="Rectangle 14">
            <a:extLst>
              <a:ext uri="{FF2B5EF4-FFF2-40B4-BE49-F238E27FC236}">
                <a16:creationId xmlns:a16="http://schemas.microsoft.com/office/drawing/2014/main" id="{A7FC38FD-08CD-4772-9EF8-98C445C50242}"/>
              </a:ext>
            </a:extLst>
          </p:cNvPr>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150284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F7F3891-FDF4-47D2-AFA5-62A24BB40F3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3">
            <a:extLst>
              <a:ext uri="{FF2B5EF4-FFF2-40B4-BE49-F238E27FC236}">
                <a16:creationId xmlns:a16="http://schemas.microsoft.com/office/drawing/2014/main" id="{62403B99-5037-423C-88D9-C591F589FED1}"/>
              </a:ext>
            </a:extLst>
          </p:cNvPr>
          <p:cNvSpPr>
            <a:spLocks noGrp="1" noChangeArrowheads="1"/>
          </p:cNvSpPr>
          <p:nvPr>
            <p:ph type="sldNum" sz="quarter" idx="11"/>
          </p:nvPr>
        </p:nvSpPr>
        <p:spPr>
          <a:ln/>
        </p:spPr>
        <p:txBody>
          <a:bodyPr/>
          <a:lstStyle>
            <a:lvl1pPr>
              <a:defRPr/>
            </a:lvl1pPr>
          </a:lstStyle>
          <a:p>
            <a:pPr>
              <a:defRPr/>
            </a:pPr>
            <a:fld id="{33882B9B-F9CA-4656-811B-77A431E00B17}" type="slidenum">
              <a:rPr lang="en-US" altLang="en-US"/>
              <a:pPr>
                <a:defRPr/>
              </a:pPr>
              <a:t>‹#›</a:t>
            </a:fld>
            <a:endParaRPr lang="en-US" altLang="en-US"/>
          </a:p>
        </p:txBody>
      </p:sp>
      <p:sp>
        <p:nvSpPr>
          <p:cNvPr id="4" name="Rectangle 14">
            <a:extLst>
              <a:ext uri="{FF2B5EF4-FFF2-40B4-BE49-F238E27FC236}">
                <a16:creationId xmlns:a16="http://schemas.microsoft.com/office/drawing/2014/main" id="{71906E78-D5B2-4381-9956-C172B42BE543}"/>
              </a:ext>
            </a:extLst>
          </p:cNvPr>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690331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712D4-5F5E-4E79-819F-9794B1D6ABC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17C5627-FBA9-4C0C-B1EA-2C85ABACEBF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EA33AA-9844-495C-BC12-260948F09D8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2">
            <a:extLst>
              <a:ext uri="{FF2B5EF4-FFF2-40B4-BE49-F238E27FC236}">
                <a16:creationId xmlns:a16="http://schemas.microsoft.com/office/drawing/2014/main" id="{9DDFEFF0-0D5C-433F-9EF1-1163E6D2FE7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3">
            <a:extLst>
              <a:ext uri="{FF2B5EF4-FFF2-40B4-BE49-F238E27FC236}">
                <a16:creationId xmlns:a16="http://schemas.microsoft.com/office/drawing/2014/main" id="{A46B4592-9A72-4437-BA98-8CAB1D2290BE}"/>
              </a:ext>
            </a:extLst>
          </p:cNvPr>
          <p:cNvSpPr>
            <a:spLocks noGrp="1" noChangeArrowheads="1"/>
          </p:cNvSpPr>
          <p:nvPr>
            <p:ph type="sldNum" sz="quarter" idx="11"/>
          </p:nvPr>
        </p:nvSpPr>
        <p:spPr>
          <a:ln/>
        </p:spPr>
        <p:txBody>
          <a:bodyPr/>
          <a:lstStyle>
            <a:lvl1pPr>
              <a:defRPr/>
            </a:lvl1pPr>
          </a:lstStyle>
          <a:p>
            <a:pPr>
              <a:defRPr/>
            </a:pPr>
            <a:fld id="{AC70F082-B006-45BF-9FE7-180D122058EB}" type="slidenum">
              <a:rPr lang="en-US" altLang="en-US"/>
              <a:pPr>
                <a:defRPr/>
              </a:pPr>
              <a:t>‹#›</a:t>
            </a:fld>
            <a:endParaRPr lang="en-US" altLang="en-US"/>
          </a:p>
        </p:txBody>
      </p:sp>
      <p:sp>
        <p:nvSpPr>
          <p:cNvPr id="7" name="Rectangle 14">
            <a:extLst>
              <a:ext uri="{FF2B5EF4-FFF2-40B4-BE49-F238E27FC236}">
                <a16:creationId xmlns:a16="http://schemas.microsoft.com/office/drawing/2014/main" id="{BA96B4F6-4CB7-458B-8C87-AF948417BF46}"/>
              </a:ext>
            </a:extLst>
          </p:cNvPr>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569872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F2742-C15F-475D-83A5-4F43AE070AB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C40ABF-D697-482A-A88C-80441F54CD1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a:ext uri="{FF2B5EF4-FFF2-40B4-BE49-F238E27FC236}">
                <a16:creationId xmlns:a16="http://schemas.microsoft.com/office/drawing/2014/main" id="{D9672059-ABC1-4621-B397-0D9EAB243DE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2">
            <a:extLst>
              <a:ext uri="{FF2B5EF4-FFF2-40B4-BE49-F238E27FC236}">
                <a16:creationId xmlns:a16="http://schemas.microsoft.com/office/drawing/2014/main" id="{D874399B-BCFF-4A56-A2B4-DA508FF443F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3">
            <a:extLst>
              <a:ext uri="{FF2B5EF4-FFF2-40B4-BE49-F238E27FC236}">
                <a16:creationId xmlns:a16="http://schemas.microsoft.com/office/drawing/2014/main" id="{C33C78FD-E0B0-4B21-B515-84A1140B9978}"/>
              </a:ext>
            </a:extLst>
          </p:cNvPr>
          <p:cNvSpPr>
            <a:spLocks noGrp="1" noChangeArrowheads="1"/>
          </p:cNvSpPr>
          <p:nvPr>
            <p:ph type="sldNum" sz="quarter" idx="11"/>
          </p:nvPr>
        </p:nvSpPr>
        <p:spPr>
          <a:ln/>
        </p:spPr>
        <p:txBody>
          <a:bodyPr/>
          <a:lstStyle>
            <a:lvl1pPr>
              <a:defRPr/>
            </a:lvl1pPr>
          </a:lstStyle>
          <a:p>
            <a:pPr>
              <a:defRPr/>
            </a:pPr>
            <a:fld id="{3B01601C-1019-494E-8D63-FD17418382F5}" type="slidenum">
              <a:rPr lang="en-US" altLang="en-US"/>
              <a:pPr>
                <a:defRPr/>
              </a:pPr>
              <a:t>‹#›</a:t>
            </a:fld>
            <a:endParaRPr lang="en-US" altLang="en-US"/>
          </a:p>
        </p:txBody>
      </p:sp>
      <p:sp>
        <p:nvSpPr>
          <p:cNvPr id="7" name="Rectangle 14">
            <a:extLst>
              <a:ext uri="{FF2B5EF4-FFF2-40B4-BE49-F238E27FC236}">
                <a16:creationId xmlns:a16="http://schemas.microsoft.com/office/drawing/2014/main" id="{E9B08169-EA6A-4164-9418-51B12DEB3C91}"/>
              </a:ext>
            </a:extLst>
          </p:cNvPr>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138516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DDAC0D8A-3B3D-45F1-BF53-5A03C7D8771A}"/>
              </a:ext>
            </a:extLst>
          </p:cNvPr>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b="0">
                <a:solidFill>
                  <a:schemeClr val="tx1"/>
                </a:solidFill>
                <a:effectLst/>
                <a:latin typeface="Arial" panose="020B0604020202020204" pitchFamily="34" charset="0"/>
              </a:defRPr>
            </a:lvl1pPr>
          </a:lstStyle>
          <a:p>
            <a:pPr>
              <a:defRPr/>
            </a:pPr>
            <a:endParaRPr lang="en-US" altLang="en-US"/>
          </a:p>
        </p:txBody>
      </p:sp>
      <p:sp>
        <p:nvSpPr>
          <p:cNvPr id="63491" name="Rectangle 3">
            <a:extLst>
              <a:ext uri="{FF2B5EF4-FFF2-40B4-BE49-F238E27FC236}">
                <a16:creationId xmlns:a16="http://schemas.microsoft.com/office/drawing/2014/main" id="{5D0F8E87-07EF-46B6-97EB-746B6EDA60F5}"/>
              </a:ext>
            </a:extLst>
          </p:cNvPr>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b="0" smtClean="0">
                <a:solidFill>
                  <a:schemeClr val="tx1"/>
                </a:solidFill>
                <a:effectLst/>
                <a:latin typeface="Arial" panose="020B0604020202020204" pitchFamily="34" charset="0"/>
              </a:defRPr>
            </a:lvl1pPr>
          </a:lstStyle>
          <a:p>
            <a:pPr>
              <a:defRPr/>
            </a:pPr>
            <a:fld id="{A33D8691-8C92-43E8-96BD-ED55F3AE9659}" type="slidenum">
              <a:rPr lang="en-US" altLang="en-US"/>
              <a:pPr>
                <a:defRPr/>
              </a:pPr>
              <a:t>‹#›</a:t>
            </a:fld>
            <a:endParaRPr lang="en-US" altLang="en-US"/>
          </a:p>
        </p:txBody>
      </p:sp>
      <p:grpSp>
        <p:nvGrpSpPr>
          <p:cNvPr id="1028" name="Group 4">
            <a:extLst>
              <a:ext uri="{FF2B5EF4-FFF2-40B4-BE49-F238E27FC236}">
                <a16:creationId xmlns:a16="http://schemas.microsoft.com/office/drawing/2014/main" id="{1287552E-45F0-4E6B-AD64-FD33B86C47D2}"/>
              </a:ext>
            </a:extLst>
          </p:cNvPr>
          <p:cNvGrpSpPr>
            <a:grpSpLocks/>
          </p:cNvGrpSpPr>
          <p:nvPr/>
        </p:nvGrpSpPr>
        <p:grpSpPr bwMode="auto">
          <a:xfrm>
            <a:off x="0" y="0"/>
            <a:ext cx="9140825" cy="6850063"/>
            <a:chOff x="0" y="0"/>
            <a:chExt cx="5758" cy="4315"/>
          </a:xfrm>
        </p:grpSpPr>
        <p:grpSp>
          <p:nvGrpSpPr>
            <p:cNvPr id="1032" name="Group 5">
              <a:extLst>
                <a:ext uri="{FF2B5EF4-FFF2-40B4-BE49-F238E27FC236}">
                  <a16:creationId xmlns:a16="http://schemas.microsoft.com/office/drawing/2014/main" id="{E690C24F-D969-44FF-A24B-94A1696EA602}"/>
                </a:ext>
              </a:extLst>
            </p:cNvPr>
            <p:cNvGrpSpPr>
              <a:grpSpLocks/>
            </p:cNvGrpSpPr>
            <p:nvPr userDrawn="1"/>
          </p:nvGrpSpPr>
          <p:grpSpPr bwMode="auto">
            <a:xfrm>
              <a:off x="1728" y="2230"/>
              <a:ext cx="4027" cy="2085"/>
              <a:chOff x="1728" y="2230"/>
              <a:chExt cx="4027" cy="2085"/>
            </a:xfrm>
          </p:grpSpPr>
          <p:sp>
            <p:nvSpPr>
              <p:cNvPr id="63494" name="Freeform 6">
                <a:extLst>
                  <a:ext uri="{FF2B5EF4-FFF2-40B4-BE49-F238E27FC236}">
                    <a16:creationId xmlns:a16="http://schemas.microsoft.com/office/drawing/2014/main" id="{E5635E32-2185-4D72-A701-DF99CA7CC4E2}"/>
                  </a:ext>
                </a:extLst>
              </p:cNvPr>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63495" name="Freeform 7">
                <a:extLst>
                  <a:ext uri="{FF2B5EF4-FFF2-40B4-BE49-F238E27FC236}">
                    <a16:creationId xmlns:a16="http://schemas.microsoft.com/office/drawing/2014/main" id="{A4A77DB2-A37B-44E0-854F-748A51A9812D}"/>
                  </a:ext>
                </a:extLst>
              </p:cNvPr>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63496" name="Freeform 8">
                <a:extLst>
                  <a:ext uri="{FF2B5EF4-FFF2-40B4-BE49-F238E27FC236}">
                    <a16:creationId xmlns:a16="http://schemas.microsoft.com/office/drawing/2014/main" id="{33B5913D-2E64-4E3C-A798-934F1F967676}"/>
                  </a:ext>
                </a:extLst>
              </p:cNvPr>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63497" name="Freeform 9">
                <a:extLst>
                  <a:ext uri="{FF2B5EF4-FFF2-40B4-BE49-F238E27FC236}">
                    <a16:creationId xmlns:a16="http://schemas.microsoft.com/office/drawing/2014/main" id="{7194E98E-82DF-4E8B-86F5-5B006490F9E0}"/>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63498" name="Freeform 10">
                <a:extLst>
                  <a:ext uri="{FF2B5EF4-FFF2-40B4-BE49-F238E27FC236}">
                    <a16:creationId xmlns:a16="http://schemas.microsoft.com/office/drawing/2014/main" id="{7F2D8A85-B852-4A34-B474-102BA772241E}"/>
                  </a:ext>
                </a:extLst>
              </p:cNvPr>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ffectLst>
                    <a:outerShdw blurRad="38100" dist="38100" dir="2700000" algn="tl">
                      <a:srgbClr val="000000">
                        <a:alpha val="43137"/>
                      </a:srgbClr>
                    </a:outerShdw>
                  </a:effectLst>
                </a:endParaRPr>
              </a:p>
            </p:txBody>
          </p:sp>
        </p:grpSp>
        <p:sp>
          <p:nvSpPr>
            <p:cNvPr id="63499" name="Freeform 11">
              <a:extLst>
                <a:ext uri="{FF2B5EF4-FFF2-40B4-BE49-F238E27FC236}">
                  <a16:creationId xmlns:a16="http://schemas.microsoft.com/office/drawing/2014/main" id="{3E74586F-B734-4A58-8817-2B8557FBD466}"/>
                </a:ext>
              </a:extLst>
            </p:cNvPr>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63500" name="Freeform 12">
              <a:extLst>
                <a:ext uri="{FF2B5EF4-FFF2-40B4-BE49-F238E27FC236}">
                  <a16:creationId xmlns:a16="http://schemas.microsoft.com/office/drawing/2014/main" id="{9409AD4A-6811-45D9-88C1-A5C2427B78C7}"/>
                </a:ext>
              </a:extLst>
            </p:cNvPr>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Lst>
              <a:ahLst/>
              <a:cxnLst>
                <a:cxn ang="0">
                  <a:pos x="T0" y="T1"/>
                </a:cxn>
                <a:cxn ang="0">
                  <a:pos x="T2" y="T3"/>
                </a:cxn>
                <a:cxn ang="0">
                  <a:pos x="T4" y="T5"/>
                </a:cxn>
                <a:cxn ang="0">
                  <a:pos x="T6" y="T7"/>
                </a:cxn>
                <a:cxn ang="0">
                  <a:pos x="T8" y="T9"/>
                </a:cxn>
                <a:cxn ang="0">
                  <a:pos x="T10" y="T11"/>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ffectLst>
                  <a:outerShdw blurRad="38100" dist="38100" dir="2700000" algn="tl">
                    <a:srgbClr val="000000">
                      <a:alpha val="43137"/>
                    </a:srgbClr>
                  </a:outerShdw>
                </a:effectLst>
              </a:endParaRPr>
            </a:p>
          </p:txBody>
        </p:sp>
      </p:grpSp>
      <p:sp>
        <p:nvSpPr>
          <p:cNvPr id="63501" name="Rectangle 13">
            <a:extLst>
              <a:ext uri="{FF2B5EF4-FFF2-40B4-BE49-F238E27FC236}">
                <a16:creationId xmlns:a16="http://schemas.microsoft.com/office/drawing/2014/main" id="{31E8AB80-128B-48A1-9C92-3DD180164078}"/>
              </a:ext>
            </a:extLst>
          </p:cNvPr>
          <p:cNvSpPr>
            <a:spLocks noGrp="1" noRot="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3502" name="Rectangle 14">
            <a:extLst>
              <a:ext uri="{FF2B5EF4-FFF2-40B4-BE49-F238E27FC236}">
                <a16:creationId xmlns:a16="http://schemas.microsoft.com/office/drawing/2014/main" id="{81E55B9E-6AC8-45F6-9D22-47A6C62E6F5B}"/>
              </a:ext>
            </a:extLst>
          </p:cNvPr>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b="0">
                <a:solidFill>
                  <a:schemeClr val="tx1"/>
                </a:solidFill>
                <a:effectLst/>
                <a:latin typeface="Arial" panose="020B0604020202020204" pitchFamily="34" charset="0"/>
              </a:defRPr>
            </a:lvl1pPr>
          </a:lstStyle>
          <a:p>
            <a:pPr>
              <a:defRPr/>
            </a:pPr>
            <a:endParaRPr lang="en-US" altLang="en-US"/>
          </a:p>
        </p:txBody>
      </p:sp>
      <p:sp>
        <p:nvSpPr>
          <p:cNvPr id="63503" name="Rectangle 15">
            <a:extLst>
              <a:ext uri="{FF2B5EF4-FFF2-40B4-BE49-F238E27FC236}">
                <a16:creationId xmlns:a16="http://schemas.microsoft.com/office/drawing/2014/main" id="{FADD988D-CD38-4008-9B07-33919A17D29F}"/>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3731"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Lst>
  <p:txStyles>
    <p:titleStyle>
      <a:lvl1pPr algn="ctr" rtl="0" eaLnBrk="0" fontAlgn="base" hangingPunct="0">
        <a:spcBef>
          <a:spcPct val="0"/>
        </a:spcBef>
        <a:spcAft>
          <a:spcPct val="0"/>
        </a:spcAft>
        <a:defRPr sz="4400" b="1"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4.xml"/><Relationship Id="rId1" Type="http://schemas.openxmlformats.org/officeDocument/2006/relationships/vmlDrawing" Target="../drawings/vmlDrawing6.vml"/><Relationship Id="rId6" Type="http://schemas.openxmlformats.org/officeDocument/2006/relationships/image" Target="../media/image11.png"/><Relationship Id="rId5" Type="http://schemas.openxmlformats.org/officeDocument/2006/relationships/oleObject" Target="../embeddings/oleObject8.bin"/><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2.xml"/><Relationship Id="rId1" Type="http://schemas.openxmlformats.org/officeDocument/2006/relationships/vmlDrawing" Target="../drawings/vmlDrawing7.v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2.xml"/><Relationship Id="rId1" Type="http://schemas.openxmlformats.org/officeDocument/2006/relationships/vmlDrawing" Target="../drawings/vmlDrawing8.v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8.jpeg"/><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image" Target="../media/image7.png"/><Relationship Id="rId5" Type="http://schemas.openxmlformats.org/officeDocument/2006/relationships/oleObject" Target="../embeddings/oleObject5.bin"/><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FB220A14-4508-4BF7-B5E0-1D5F9B4D55AE}"/>
              </a:ext>
            </a:extLst>
          </p:cNvPr>
          <p:cNvSpPr>
            <a:spLocks noGrp="1" noChangeArrowheads="1"/>
          </p:cNvSpPr>
          <p:nvPr>
            <p:ph type="ctrTitle"/>
          </p:nvPr>
        </p:nvSpPr>
        <p:spPr>
          <a:xfrm>
            <a:off x="762000" y="1447800"/>
            <a:ext cx="8077200" cy="2454275"/>
          </a:xfrm>
        </p:spPr>
        <p:txBody>
          <a:bodyPr/>
          <a:lstStyle/>
          <a:p>
            <a:pPr eaLnBrk="1" hangingPunct="1">
              <a:defRPr/>
            </a:pPr>
            <a:r>
              <a:rPr lang="en-US" altLang="en-US" sz="5400">
                <a:solidFill>
                  <a:srgbClr val="F5F50D"/>
                </a:solidFill>
              </a:rPr>
              <a:t>Solar Energy: </a:t>
            </a:r>
            <a:br>
              <a:rPr lang="en-US" altLang="en-US" sz="5400">
                <a:solidFill>
                  <a:srgbClr val="F5F50D"/>
                </a:solidFill>
              </a:rPr>
            </a:br>
            <a:r>
              <a:rPr lang="en-US" altLang="en-US" sz="5400">
                <a:solidFill>
                  <a:srgbClr val="F5F50D"/>
                </a:solidFill>
              </a:rPr>
              <a:t>The Ultimate  Renewable Resource</a:t>
            </a:r>
          </a:p>
        </p:txBody>
      </p:sp>
      <p:pic>
        <p:nvPicPr>
          <p:cNvPr id="5123" name="Picture 5" descr="Power from the sun">
            <a:extLst>
              <a:ext uri="{FF2B5EF4-FFF2-40B4-BE49-F238E27FC236}">
                <a16:creationId xmlns:a16="http://schemas.microsoft.com/office/drawing/2014/main" id="{FFE9CD7A-7E6D-4D26-BFDE-3800FBC82E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6638" y="3902075"/>
            <a:ext cx="498792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EE169A28-BFDD-4FC8-B535-56E1D383A288}"/>
              </a:ext>
            </a:extLst>
          </p:cNvPr>
          <p:cNvSpPr>
            <a:spLocks noGrp="1" noRot="1" noChangeArrowheads="1"/>
          </p:cNvSpPr>
          <p:nvPr>
            <p:ph type="title"/>
          </p:nvPr>
        </p:nvSpPr>
        <p:spPr/>
        <p:txBody>
          <a:bodyPr/>
          <a:lstStyle/>
          <a:p>
            <a:pPr eaLnBrk="1" hangingPunct="1">
              <a:defRPr/>
            </a:pPr>
            <a:r>
              <a:rPr lang="en-US" altLang="en-US">
                <a:solidFill>
                  <a:srgbClr val="F5F50D"/>
                </a:solidFill>
              </a:rPr>
              <a:t>Heating Living Spaces</a:t>
            </a:r>
          </a:p>
        </p:txBody>
      </p:sp>
      <p:sp>
        <p:nvSpPr>
          <p:cNvPr id="88067" name="Rectangle 3">
            <a:extLst>
              <a:ext uri="{FF2B5EF4-FFF2-40B4-BE49-F238E27FC236}">
                <a16:creationId xmlns:a16="http://schemas.microsoft.com/office/drawing/2014/main" id="{E5FBAFD2-17DD-43CE-8FCE-C1F7E706615C}"/>
              </a:ext>
            </a:extLst>
          </p:cNvPr>
          <p:cNvSpPr>
            <a:spLocks noGrp="1" noChangeArrowheads="1"/>
          </p:cNvSpPr>
          <p:nvPr>
            <p:ph type="body" idx="1"/>
          </p:nvPr>
        </p:nvSpPr>
        <p:spPr/>
        <p:txBody>
          <a:bodyPr/>
          <a:lstStyle/>
          <a:p>
            <a:pPr eaLnBrk="1" hangingPunct="1">
              <a:lnSpc>
                <a:spcPct val="90000"/>
              </a:lnSpc>
              <a:defRPr/>
            </a:pPr>
            <a:r>
              <a:rPr lang="en-US" altLang="en-US" sz="2800" b="1"/>
              <a:t>A passively heated home uses about 60-75% of the solar energy that hits its walls and windows.</a:t>
            </a:r>
          </a:p>
          <a:p>
            <a:pPr eaLnBrk="1" hangingPunct="1">
              <a:lnSpc>
                <a:spcPct val="90000"/>
              </a:lnSpc>
              <a:defRPr/>
            </a:pPr>
            <a:r>
              <a:rPr lang="en-US" altLang="en-US" sz="2800" b="1"/>
              <a:t>The Center for Renewable Resources estimates that in almost any climate, a well-designed passive solar home can reduce energy bills by 75% with an added construction cost of only 5-10%.  </a:t>
            </a:r>
          </a:p>
          <a:p>
            <a:pPr eaLnBrk="1" hangingPunct="1">
              <a:lnSpc>
                <a:spcPct val="90000"/>
              </a:lnSpc>
              <a:defRPr/>
            </a:pPr>
            <a:r>
              <a:rPr lang="en-US" altLang="en-US" sz="2800" b="1"/>
              <a:t>About 25% of energy is used for water and space heating.</a:t>
            </a:r>
          </a:p>
          <a:p>
            <a:pPr eaLnBrk="1" hangingPunct="1">
              <a:lnSpc>
                <a:spcPct val="90000"/>
              </a:lnSpc>
              <a:defRPr/>
            </a:pPr>
            <a:r>
              <a:rPr lang="en-US" altLang="en-US" sz="2800" b="1"/>
              <a:t>Major factor discouraging solar heating is low energy prices.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51F011D7-CC7A-482D-949D-D52F8DC14D15}"/>
              </a:ext>
            </a:extLst>
          </p:cNvPr>
          <p:cNvSpPr>
            <a:spLocks noGrp="1" noRot="1" noChangeArrowheads="1"/>
          </p:cNvSpPr>
          <p:nvPr>
            <p:ph type="title"/>
          </p:nvPr>
        </p:nvSpPr>
        <p:spPr/>
        <p:txBody>
          <a:bodyPr/>
          <a:lstStyle/>
          <a:p>
            <a:pPr eaLnBrk="1" hangingPunct="1">
              <a:defRPr/>
            </a:pPr>
            <a:r>
              <a:rPr lang="en-US" altLang="en-US" sz="4000">
                <a:solidFill>
                  <a:srgbClr val="F5F50D"/>
                </a:solidFill>
              </a:rPr>
              <a:t>Solar-Thermal Electricity:</a:t>
            </a:r>
            <a:br>
              <a:rPr lang="en-US" altLang="en-US" sz="4000">
                <a:solidFill>
                  <a:srgbClr val="F5F50D"/>
                </a:solidFill>
              </a:rPr>
            </a:br>
            <a:r>
              <a:rPr lang="en-US" altLang="en-US" sz="4000">
                <a:solidFill>
                  <a:srgbClr val="F5F50D"/>
                </a:solidFill>
              </a:rPr>
              <a:t>Power Towers</a:t>
            </a:r>
          </a:p>
        </p:txBody>
      </p:sp>
      <p:sp>
        <p:nvSpPr>
          <p:cNvPr id="89091" name="Rectangle 3">
            <a:extLst>
              <a:ext uri="{FF2B5EF4-FFF2-40B4-BE49-F238E27FC236}">
                <a16:creationId xmlns:a16="http://schemas.microsoft.com/office/drawing/2014/main" id="{25BADC93-8CAE-478F-8889-DFF8D9B11036}"/>
              </a:ext>
            </a:extLst>
          </p:cNvPr>
          <p:cNvSpPr>
            <a:spLocks noGrp="1" noChangeArrowheads="1"/>
          </p:cNvSpPr>
          <p:nvPr>
            <p:ph type="body" idx="1"/>
          </p:nvPr>
        </p:nvSpPr>
        <p:spPr>
          <a:xfrm>
            <a:off x="457200" y="1600200"/>
            <a:ext cx="8305800" cy="4876800"/>
          </a:xfrm>
        </p:spPr>
        <p:txBody>
          <a:bodyPr/>
          <a:lstStyle/>
          <a:p>
            <a:pPr eaLnBrk="1" hangingPunct="1">
              <a:lnSpc>
                <a:spcPct val="80000"/>
              </a:lnSpc>
              <a:defRPr/>
            </a:pPr>
            <a:r>
              <a:rPr lang="en-US" altLang="en-US" sz="2400" b="1"/>
              <a:t>General idea is to collect the light from many reflectors spread over a large area at one central point to achieve high temperature.</a:t>
            </a:r>
          </a:p>
          <a:p>
            <a:pPr eaLnBrk="1" hangingPunct="1">
              <a:lnSpc>
                <a:spcPct val="80000"/>
              </a:lnSpc>
              <a:defRPr/>
            </a:pPr>
            <a:r>
              <a:rPr lang="en-US" altLang="en-US" sz="2400" b="1"/>
              <a:t>Example is the 10-MW solar power plant in Barstow, CA.  </a:t>
            </a:r>
          </a:p>
          <a:p>
            <a:pPr lvl="2" eaLnBrk="1" hangingPunct="1">
              <a:lnSpc>
                <a:spcPct val="80000"/>
              </a:lnSpc>
              <a:defRPr/>
            </a:pPr>
            <a:r>
              <a:rPr lang="en-US" altLang="en-US" b="1"/>
              <a:t>1900 heliostats, each 20 ft by 20 ft</a:t>
            </a:r>
          </a:p>
          <a:p>
            <a:pPr lvl="2" eaLnBrk="1" hangingPunct="1">
              <a:lnSpc>
                <a:spcPct val="80000"/>
              </a:lnSpc>
              <a:defRPr/>
            </a:pPr>
            <a:r>
              <a:rPr lang="en-US" altLang="en-US" b="1"/>
              <a:t>a central 295 ft tower</a:t>
            </a:r>
          </a:p>
          <a:p>
            <a:pPr eaLnBrk="1" hangingPunct="1">
              <a:lnSpc>
                <a:spcPct val="80000"/>
              </a:lnSpc>
              <a:defRPr/>
            </a:pPr>
            <a:r>
              <a:rPr lang="en-US" altLang="en-US" sz="2400" b="1"/>
              <a:t>An energy storage system allows it to generate 7 MW of electric power without sunlight. </a:t>
            </a:r>
          </a:p>
          <a:p>
            <a:pPr eaLnBrk="1" hangingPunct="1">
              <a:lnSpc>
                <a:spcPct val="80000"/>
              </a:lnSpc>
              <a:defRPr/>
            </a:pPr>
            <a:r>
              <a:rPr lang="en-US" altLang="en-US" sz="2400" b="1"/>
              <a:t>Capital cost is greater than coal fired power plant, despite the no cost for fuel, ash disposal, and stack emissions.</a:t>
            </a:r>
          </a:p>
          <a:p>
            <a:pPr eaLnBrk="1" hangingPunct="1">
              <a:lnSpc>
                <a:spcPct val="80000"/>
              </a:lnSpc>
              <a:defRPr/>
            </a:pPr>
            <a:r>
              <a:rPr lang="en-US" altLang="en-US" sz="2400" b="1"/>
              <a:t>Capital costs are expected to decline as more and more power towers are built with greater technological advances.</a:t>
            </a:r>
          </a:p>
          <a:p>
            <a:pPr eaLnBrk="1" hangingPunct="1">
              <a:lnSpc>
                <a:spcPct val="80000"/>
              </a:lnSpc>
              <a:defRPr/>
            </a:pPr>
            <a:r>
              <a:rPr lang="en-US" altLang="en-US" sz="2400" b="1"/>
              <a:t>One way to reduce cost is to use the waste steam from the turbine for space heating or other industrial processes.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DC4DB6B2-734A-4529-86D8-4207ECF7F699}"/>
              </a:ext>
            </a:extLst>
          </p:cNvPr>
          <p:cNvSpPr>
            <a:spLocks noGrp="1" noRot="1" noChangeArrowheads="1"/>
          </p:cNvSpPr>
          <p:nvPr>
            <p:ph type="title"/>
          </p:nvPr>
        </p:nvSpPr>
        <p:spPr/>
        <p:txBody>
          <a:bodyPr/>
          <a:lstStyle/>
          <a:p>
            <a:pPr eaLnBrk="1" hangingPunct="1">
              <a:defRPr/>
            </a:pPr>
            <a:r>
              <a:rPr lang="en-US" altLang="en-US">
                <a:solidFill>
                  <a:srgbClr val="F5F50D"/>
                </a:solidFill>
              </a:rPr>
              <a:t>Power Towers</a:t>
            </a:r>
          </a:p>
        </p:txBody>
      </p:sp>
      <p:graphicFrame>
        <p:nvGraphicFramePr>
          <p:cNvPr id="16387" name="Object 4">
            <a:extLst>
              <a:ext uri="{FF2B5EF4-FFF2-40B4-BE49-F238E27FC236}">
                <a16:creationId xmlns:a16="http://schemas.microsoft.com/office/drawing/2014/main" id="{5E829EE6-741F-49C1-A0DF-9AD9164420CA}"/>
              </a:ext>
            </a:extLst>
          </p:cNvPr>
          <p:cNvGraphicFramePr>
            <a:graphicFrameLocks noGrp="1" noChangeAspect="1"/>
          </p:cNvGraphicFramePr>
          <p:nvPr>
            <p:ph idx="1"/>
          </p:nvPr>
        </p:nvGraphicFramePr>
        <p:xfrm>
          <a:off x="1676400" y="1295400"/>
          <a:ext cx="5705475" cy="4525963"/>
        </p:xfrm>
        <a:graphic>
          <a:graphicData uri="http://schemas.openxmlformats.org/presentationml/2006/ole">
            <mc:AlternateContent xmlns:mc="http://schemas.openxmlformats.org/markup-compatibility/2006">
              <mc:Choice xmlns:v="urn:schemas-microsoft-com:vml" Requires="v">
                <p:oleObj spid="_x0000_s16390" name="Bitmap Image" r:id="rId3" imgW="4285714" imgH="3400900" progId="Paint.Picture">
                  <p:embed/>
                </p:oleObj>
              </mc:Choice>
              <mc:Fallback>
                <p:oleObj name="Bitmap Image" r:id="rId3" imgW="4285714" imgH="3400900"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295400"/>
                        <a:ext cx="5705475"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6388" name="Text Box 5">
            <a:extLst>
              <a:ext uri="{FF2B5EF4-FFF2-40B4-BE49-F238E27FC236}">
                <a16:creationId xmlns:a16="http://schemas.microsoft.com/office/drawing/2014/main" id="{3ADD35A8-3DC1-408A-A7AB-4804C918902A}"/>
              </a:ext>
            </a:extLst>
          </p:cNvPr>
          <p:cNvSpPr txBox="1">
            <a:spLocks noChangeArrowheads="1"/>
          </p:cNvSpPr>
          <p:nvPr/>
        </p:nvSpPr>
        <p:spPr bwMode="auto">
          <a:xfrm>
            <a:off x="1828800" y="5943600"/>
            <a:ext cx="6248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400" b="1">
                <a:solidFill>
                  <a:srgbClr val="F5F50D"/>
                </a:solidFill>
                <a:latin typeface="Garamond" panose="02020404030301010803" pitchFamily="18" charset="0"/>
              </a:defRPr>
            </a:lvl1pPr>
            <a:lvl2pPr marL="742950" indent="-285750">
              <a:defRPr sz="4400" b="1">
                <a:solidFill>
                  <a:srgbClr val="F5F50D"/>
                </a:solidFill>
                <a:latin typeface="Garamond" panose="02020404030301010803" pitchFamily="18" charset="0"/>
              </a:defRPr>
            </a:lvl2pPr>
            <a:lvl3pPr marL="1143000" indent="-228600">
              <a:defRPr sz="4400" b="1">
                <a:solidFill>
                  <a:srgbClr val="F5F50D"/>
                </a:solidFill>
                <a:latin typeface="Garamond" panose="02020404030301010803" pitchFamily="18" charset="0"/>
              </a:defRPr>
            </a:lvl3pPr>
            <a:lvl4pPr marL="1600200" indent="-228600">
              <a:defRPr sz="4400" b="1">
                <a:solidFill>
                  <a:srgbClr val="F5F50D"/>
                </a:solidFill>
                <a:latin typeface="Garamond" panose="02020404030301010803" pitchFamily="18" charset="0"/>
              </a:defRPr>
            </a:lvl4pPr>
            <a:lvl5pPr marL="2057400" indent="-228600">
              <a:defRPr sz="4400" b="1">
                <a:solidFill>
                  <a:srgbClr val="F5F50D"/>
                </a:solidFill>
                <a:latin typeface="Garamond" panose="02020404030301010803" pitchFamily="18" charset="0"/>
              </a:defRPr>
            </a:lvl5pPr>
            <a:lvl6pPr marL="2514600" indent="-228600" eaLnBrk="0" fontAlgn="base" hangingPunct="0">
              <a:spcBef>
                <a:spcPct val="0"/>
              </a:spcBef>
              <a:spcAft>
                <a:spcPct val="0"/>
              </a:spcAft>
              <a:defRPr sz="4400" b="1">
                <a:solidFill>
                  <a:srgbClr val="F5F50D"/>
                </a:solidFill>
                <a:latin typeface="Garamond" panose="02020404030301010803" pitchFamily="18" charset="0"/>
              </a:defRPr>
            </a:lvl6pPr>
            <a:lvl7pPr marL="2971800" indent="-228600" eaLnBrk="0" fontAlgn="base" hangingPunct="0">
              <a:spcBef>
                <a:spcPct val="0"/>
              </a:spcBef>
              <a:spcAft>
                <a:spcPct val="0"/>
              </a:spcAft>
              <a:defRPr sz="4400" b="1">
                <a:solidFill>
                  <a:srgbClr val="F5F50D"/>
                </a:solidFill>
                <a:latin typeface="Garamond" panose="02020404030301010803" pitchFamily="18" charset="0"/>
              </a:defRPr>
            </a:lvl7pPr>
            <a:lvl8pPr marL="3429000" indent="-228600" eaLnBrk="0" fontAlgn="base" hangingPunct="0">
              <a:spcBef>
                <a:spcPct val="0"/>
              </a:spcBef>
              <a:spcAft>
                <a:spcPct val="0"/>
              </a:spcAft>
              <a:defRPr sz="4400" b="1">
                <a:solidFill>
                  <a:srgbClr val="F5F50D"/>
                </a:solidFill>
                <a:latin typeface="Garamond" panose="02020404030301010803" pitchFamily="18" charset="0"/>
              </a:defRPr>
            </a:lvl8pPr>
            <a:lvl9pPr marL="3886200" indent="-228600" eaLnBrk="0" fontAlgn="base" hangingPunct="0">
              <a:spcBef>
                <a:spcPct val="0"/>
              </a:spcBef>
              <a:spcAft>
                <a:spcPct val="0"/>
              </a:spcAft>
              <a:defRPr sz="4400" b="1">
                <a:solidFill>
                  <a:srgbClr val="F5F50D"/>
                </a:solidFill>
                <a:latin typeface="Garamond" panose="02020404030301010803" pitchFamily="18" charset="0"/>
              </a:defRPr>
            </a:lvl9pPr>
          </a:lstStyle>
          <a:p>
            <a:pPr>
              <a:spcBef>
                <a:spcPct val="50000"/>
              </a:spcBef>
            </a:pPr>
            <a:r>
              <a:rPr lang="en-US" altLang="en-US" sz="2800">
                <a:solidFill>
                  <a:schemeClr val="tx1"/>
                </a:solidFill>
              </a:rPr>
              <a:t>Power tower in Barstow, California.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AAACC2C2-E941-4293-A3E1-680E0607E9EF}"/>
              </a:ext>
            </a:extLst>
          </p:cNvPr>
          <p:cNvSpPr>
            <a:spLocks noGrp="1" noRot="1" noChangeArrowheads="1"/>
          </p:cNvSpPr>
          <p:nvPr>
            <p:ph type="title"/>
          </p:nvPr>
        </p:nvSpPr>
        <p:spPr/>
        <p:txBody>
          <a:bodyPr/>
          <a:lstStyle/>
          <a:p>
            <a:pPr eaLnBrk="1" hangingPunct="1">
              <a:defRPr/>
            </a:pPr>
            <a:r>
              <a:rPr lang="en-US" altLang="en-US" sz="3600">
                <a:solidFill>
                  <a:srgbClr val="F5F50D"/>
                </a:solidFill>
              </a:rPr>
              <a:t>Solar-Thermal Electricity:</a:t>
            </a:r>
            <a:br>
              <a:rPr lang="en-US" altLang="en-US" sz="3600">
                <a:solidFill>
                  <a:srgbClr val="F5F50D"/>
                </a:solidFill>
              </a:rPr>
            </a:br>
            <a:r>
              <a:rPr lang="en-US" altLang="en-US" sz="3600">
                <a:solidFill>
                  <a:srgbClr val="F5F50D"/>
                </a:solidFill>
              </a:rPr>
              <a:t>Parabolic Dishes and Troughs</a:t>
            </a:r>
          </a:p>
        </p:txBody>
      </p:sp>
      <p:sp>
        <p:nvSpPr>
          <p:cNvPr id="90115" name="Rectangle 3">
            <a:extLst>
              <a:ext uri="{FF2B5EF4-FFF2-40B4-BE49-F238E27FC236}">
                <a16:creationId xmlns:a16="http://schemas.microsoft.com/office/drawing/2014/main" id="{3B011CC0-D1BC-4D59-B808-FB1445766A12}"/>
              </a:ext>
            </a:extLst>
          </p:cNvPr>
          <p:cNvSpPr>
            <a:spLocks noGrp="1" noChangeArrowheads="1"/>
          </p:cNvSpPr>
          <p:nvPr>
            <p:ph type="body" idx="1"/>
          </p:nvPr>
        </p:nvSpPr>
        <p:spPr>
          <a:xfrm>
            <a:off x="457200" y="1600200"/>
            <a:ext cx="8229600" cy="4953000"/>
          </a:xfrm>
        </p:spPr>
        <p:txBody>
          <a:bodyPr/>
          <a:lstStyle/>
          <a:p>
            <a:pPr eaLnBrk="1" hangingPunct="1">
              <a:lnSpc>
                <a:spcPct val="80000"/>
              </a:lnSpc>
              <a:defRPr/>
            </a:pPr>
            <a:r>
              <a:rPr lang="en-US" altLang="en-US" sz="2400" b="1"/>
              <a:t>Focus sunlight on a smaller receiver for each device; the heated liquid drives a steam engine to generate electricity.</a:t>
            </a:r>
          </a:p>
          <a:p>
            <a:pPr eaLnBrk="1" hangingPunct="1">
              <a:lnSpc>
                <a:spcPct val="80000"/>
              </a:lnSpc>
              <a:defRPr/>
            </a:pPr>
            <a:r>
              <a:rPr lang="en-US" altLang="en-US" sz="2400" b="1"/>
              <a:t>The first of these Solar Electric Generating Stations (SEGS) was installed in CA by an Israeli company, Luz International. </a:t>
            </a:r>
          </a:p>
          <a:p>
            <a:pPr eaLnBrk="1" hangingPunct="1">
              <a:lnSpc>
                <a:spcPct val="80000"/>
              </a:lnSpc>
              <a:defRPr/>
            </a:pPr>
            <a:r>
              <a:rPr lang="en-US" altLang="en-US" sz="2400" b="1"/>
              <a:t>Output was 13.8 MW; cost was $6,000/peak kW and overall efficiency was 25%.</a:t>
            </a:r>
          </a:p>
          <a:p>
            <a:pPr eaLnBrk="1" hangingPunct="1">
              <a:lnSpc>
                <a:spcPct val="80000"/>
              </a:lnSpc>
              <a:defRPr/>
            </a:pPr>
            <a:r>
              <a:rPr lang="en-US" altLang="en-US" sz="2400" b="1"/>
              <a:t>Through federal and state tax credits, Luz was able to build more SEGS, and improved reduced costs to $3,000/peak kW and the cost of electricity from 25 cents to 8 cents per kWh, barely more than the cost of nuclear or coal-fired facilities.  </a:t>
            </a:r>
          </a:p>
          <a:p>
            <a:pPr eaLnBrk="1" hangingPunct="1">
              <a:lnSpc>
                <a:spcPct val="80000"/>
              </a:lnSpc>
              <a:defRPr/>
            </a:pPr>
            <a:r>
              <a:rPr lang="en-US" altLang="en-US" sz="2400" b="1"/>
              <a:t>The more recent facilities converted a remarkable 22% of sunlight into electricity.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90" name="Rectangle 6">
            <a:extLst>
              <a:ext uri="{FF2B5EF4-FFF2-40B4-BE49-F238E27FC236}">
                <a16:creationId xmlns:a16="http://schemas.microsoft.com/office/drawing/2014/main" id="{FCE81D30-A198-4B82-BB12-E7AB99AC56B7}"/>
              </a:ext>
            </a:extLst>
          </p:cNvPr>
          <p:cNvSpPr>
            <a:spLocks noGrp="1" noRot="1" noChangeArrowheads="1"/>
          </p:cNvSpPr>
          <p:nvPr>
            <p:ph type="title"/>
          </p:nvPr>
        </p:nvSpPr>
        <p:spPr/>
        <p:txBody>
          <a:bodyPr/>
          <a:lstStyle/>
          <a:p>
            <a:pPr eaLnBrk="1" hangingPunct="1">
              <a:defRPr/>
            </a:pPr>
            <a:r>
              <a:rPr lang="en-US" altLang="en-US">
                <a:solidFill>
                  <a:srgbClr val="F5F50D"/>
                </a:solidFill>
              </a:rPr>
              <a:t>Parabolic Dishes and Troughs</a:t>
            </a:r>
          </a:p>
        </p:txBody>
      </p:sp>
      <p:graphicFrame>
        <p:nvGraphicFramePr>
          <p:cNvPr id="18435" name="Object 7">
            <a:extLst>
              <a:ext uri="{FF2B5EF4-FFF2-40B4-BE49-F238E27FC236}">
                <a16:creationId xmlns:a16="http://schemas.microsoft.com/office/drawing/2014/main" id="{2BE33C8D-C483-4207-8321-C126AA2BDC4E}"/>
              </a:ext>
            </a:extLst>
          </p:cNvPr>
          <p:cNvGraphicFramePr>
            <a:graphicFrameLocks noGrp="1" noChangeAspect="1"/>
          </p:cNvGraphicFramePr>
          <p:nvPr>
            <p:ph sz="half" idx="1"/>
          </p:nvPr>
        </p:nvGraphicFramePr>
        <p:xfrm>
          <a:off x="381000" y="1219200"/>
          <a:ext cx="4038600" cy="4186238"/>
        </p:xfrm>
        <a:graphic>
          <a:graphicData uri="http://schemas.openxmlformats.org/presentationml/2006/ole">
            <mc:AlternateContent xmlns:mc="http://schemas.openxmlformats.org/markup-compatibility/2006">
              <mc:Choice xmlns:v="urn:schemas-microsoft-com:vml" Requires="v">
                <p:oleObj spid="_x0000_s18441" name="Bitmap Image" r:id="rId3" imgW="4172532" imgH="4323810" progId="Paint.Picture">
                  <p:embed/>
                </p:oleObj>
              </mc:Choice>
              <mc:Fallback>
                <p:oleObj name="Bitmap Image" r:id="rId3" imgW="4172532" imgH="4323810" progId="Paint.Picture">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219200"/>
                        <a:ext cx="4038600" cy="4186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8436" name="Object 8">
            <a:extLst>
              <a:ext uri="{FF2B5EF4-FFF2-40B4-BE49-F238E27FC236}">
                <a16:creationId xmlns:a16="http://schemas.microsoft.com/office/drawing/2014/main" id="{F8B0A0F3-FAF2-486D-ABFD-6E820521FA9A}"/>
              </a:ext>
            </a:extLst>
          </p:cNvPr>
          <p:cNvGraphicFramePr>
            <a:graphicFrameLocks noGrp="1" noChangeAspect="1"/>
          </p:cNvGraphicFramePr>
          <p:nvPr>
            <p:ph sz="half" idx="2"/>
          </p:nvPr>
        </p:nvGraphicFramePr>
        <p:xfrm>
          <a:off x="4648200" y="1219200"/>
          <a:ext cx="4038600" cy="3197225"/>
        </p:xfrm>
        <a:graphic>
          <a:graphicData uri="http://schemas.openxmlformats.org/presentationml/2006/ole">
            <mc:AlternateContent xmlns:mc="http://schemas.openxmlformats.org/markup-compatibility/2006">
              <mc:Choice xmlns:v="urn:schemas-microsoft-com:vml" Requires="v">
                <p:oleObj spid="_x0000_s18442" name="Bitmap Image" r:id="rId5" imgW="4667902" imgH="3696216" progId="Paint.Picture">
                  <p:embed/>
                </p:oleObj>
              </mc:Choice>
              <mc:Fallback>
                <p:oleObj name="Bitmap Image" r:id="rId5" imgW="4667902" imgH="3696216" progId="Paint.Picture">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1219200"/>
                        <a:ext cx="4038600" cy="319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8437" name="Text Box 9">
            <a:extLst>
              <a:ext uri="{FF2B5EF4-FFF2-40B4-BE49-F238E27FC236}">
                <a16:creationId xmlns:a16="http://schemas.microsoft.com/office/drawing/2014/main" id="{0C6D1193-5639-4D66-8C62-424A50B11D05}"/>
              </a:ext>
            </a:extLst>
          </p:cNvPr>
          <p:cNvSpPr txBox="1">
            <a:spLocks noChangeArrowheads="1"/>
          </p:cNvSpPr>
          <p:nvPr/>
        </p:nvSpPr>
        <p:spPr bwMode="auto">
          <a:xfrm>
            <a:off x="685800" y="5410200"/>
            <a:ext cx="8001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400" b="1">
                <a:solidFill>
                  <a:srgbClr val="F5F50D"/>
                </a:solidFill>
                <a:latin typeface="Garamond" panose="02020404030301010803" pitchFamily="18" charset="0"/>
              </a:defRPr>
            </a:lvl1pPr>
            <a:lvl2pPr marL="742950" indent="-285750">
              <a:defRPr sz="4400" b="1">
                <a:solidFill>
                  <a:srgbClr val="F5F50D"/>
                </a:solidFill>
                <a:latin typeface="Garamond" panose="02020404030301010803" pitchFamily="18" charset="0"/>
              </a:defRPr>
            </a:lvl2pPr>
            <a:lvl3pPr marL="1143000" indent="-228600">
              <a:defRPr sz="4400" b="1">
                <a:solidFill>
                  <a:srgbClr val="F5F50D"/>
                </a:solidFill>
                <a:latin typeface="Garamond" panose="02020404030301010803" pitchFamily="18" charset="0"/>
              </a:defRPr>
            </a:lvl3pPr>
            <a:lvl4pPr marL="1600200" indent="-228600">
              <a:defRPr sz="4400" b="1">
                <a:solidFill>
                  <a:srgbClr val="F5F50D"/>
                </a:solidFill>
                <a:latin typeface="Garamond" panose="02020404030301010803" pitchFamily="18" charset="0"/>
              </a:defRPr>
            </a:lvl4pPr>
            <a:lvl5pPr marL="2057400" indent="-228600">
              <a:defRPr sz="4400" b="1">
                <a:solidFill>
                  <a:srgbClr val="F5F50D"/>
                </a:solidFill>
                <a:latin typeface="Garamond" panose="02020404030301010803" pitchFamily="18" charset="0"/>
              </a:defRPr>
            </a:lvl5pPr>
            <a:lvl6pPr marL="2514600" indent="-228600" eaLnBrk="0" fontAlgn="base" hangingPunct="0">
              <a:spcBef>
                <a:spcPct val="0"/>
              </a:spcBef>
              <a:spcAft>
                <a:spcPct val="0"/>
              </a:spcAft>
              <a:defRPr sz="4400" b="1">
                <a:solidFill>
                  <a:srgbClr val="F5F50D"/>
                </a:solidFill>
                <a:latin typeface="Garamond" panose="02020404030301010803" pitchFamily="18" charset="0"/>
              </a:defRPr>
            </a:lvl6pPr>
            <a:lvl7pPr marL="2971800" indent="-228600" eaLnBrk="0" fontAlgn="base" hangingPunct="0">
              <a:spcBef>
                <a:spcPct val="0"/>
              </a:spcBef>
              <a:spcAft>
                <a:spcPct val="0"/>
              </a:spcAft>
              <a:defRPr sz="4400" b="1">
                <a:solidFill>
                  <a:srgbClr val="F5F50D"/>
                </a:solidFill>
                <a:latin typeface="Garamond" panose="02020404030301010803" pitchFamily="18" charset="0"/>
              </a:defRPr>
            </a:lvl7pPr>
            <a:lvl8pPr marL="3429000" indent="-228600" eaLnBrk="0" fontAlgn="base" hangingPunct="0">
              <a:spcBef>
                <a:spcPct val="0"/>
              </a:spcBef>
              <a:spcAft>
                <a:spcPct val="0"/>
              </a:spcAft>
              <a:defRPr sz="4400" b="1">
                <a:solidFill>
                  <a:srgbClr val="F5F50D"/>
                </a:solidFill>
                <a:latin typeface="Garamond" panose="02020404030301010803" pitchFamily="18" charset="0"/>
              </a:defRPr>
            </a:lvl8pPr>
            <a:lvl9pPr marL="3886200" indent="-228600" eaLnBrk="0" fontAlgn="base" hangingPunct="0">
              <a:spcBef>
                <a:spcPct val="0"/>
              </a:spcBef>
              <a:spcAft>
                <a:spcPct val="0"/>
              </a:spcAft>
              <a:defRPr sz="4400" b="1">
                <a:solidFill>
                  <a:srgbClr val="F5F50D"/>
                </a:solidFill>
                <a:latin typeface="Garamond" panose="02020404030301010803" pitchFamily="18" charset="0"/>
              </a:defRPr>
            </a:lvl9pPr>
          </a:lstStyle>
          <a:p>
            <a:pPr>
              <a:spcBef>
                <a:spcPct val="50000"/>
              </a:spcBef>
            </a:pPr>
            <a:r>
              <a:rPr lang="en-US" altLang="en-US" sz="2400">
                <a:solidFill>
                  <a:schemeClr val="tx1"/>
                </a:solidFill>
              </a:rPr>
              <a:t>Because they work best under direct sunlight, parabolic dishes and troughs must be steered throughout the day in the direction of the sun.</a:t>
            </a:r>
          </a:p>
        </p:txBody>
      </p:sp>
      <p:sp>
        <p:nvSpPr>
          <p:cNvPr id="18438" name="Text Box 10">
            <a:extLst>
              <a:ext uri="{FF2B5EF4-FFF2-40B4-BE49-F238E27FC236}">
                <a16:creationId xmlns:a16="http://schemas.microsoft.com/office/drawing/2014/main" id="{14927E5D-F204-45C6-AC5F-DEA81E39EFA8}"/>
              </a:ext>
            </a:extLst>
          </p:cNvPr>
          <p:cNvSpPr txBox="1">
            <a:spLocks noChangeArrowheads="1"/>
          </p:cNvSpPr>
          <p:nvPr/>
        </p:nvSpPr>
        <p:spPr bwMode="auto">
          <a:xfrm>
            <a:off x="4648200" y="4495800"/>
            <a:ext cx="358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400" b="1">
                <a:solidFill>
                  <a:srgbClr val="F5F50D"/>
                </a:solidFill>
                <a:latin typeface="Garamond" panose="02020404030301010803" pitchFamily="18" charset="0"/>
              </a:defRPr>
            </a:lvl1pPr>
            <a:lvl2pPr marL="742950" indent="-285750">
              <a:defRPr sz="4400" b="1">
                <a:solidFill>
                  <a:srgbClr val="F5F50D"/>
                </a:solidFill>
                <a:latin typeface="Garamond" panose="02020404030301010803" pitchFamily="18" charset="0"/>
              </a:defRPr>
            </a:lvl2pPr>
            <a:lvl3pPr marL="1143000" indent="-228600">
              <a:defRPr sz="4400" b="1">
                <a:solidFill>
                  <a:srgbClr val="F5F50D"/>
                </a:solidFill>
                <a:latin typeface="Garamond" panose="02020404030301010803" pitchFamily="18" charset="0"/>
              </a:defRPr>
            </a:lvl3pPr>
            <a:lvl4pPr marL="1600200" indent="-228600">
              <a:defRPr sz="4400" b="1">
                <a:solidFill>
                  <a:srgbClr val="F5F50D"/>
                </a:solidFill>
                <a:latin typeface="Garamond" panose="02020404030301010803" pitchFamily="18" charset="0"/>
              </a:defRPr>
            </a:lvl4pPr>
            <a:lvl5pPr marL="2057400" indent="-228600">
              <a:defRPr sz="4400" b="1">
                <a:solidFill>
                  <a:srgbClr val="F5F50D"/>
                </a:solidFill>
                <a:latin typeface="Garamond" panose="02020404030301010803" pitchFamily="18" charset="0"/>
              </a:defRPr>
            </a:lvl5pPr>
            <a:lvl6pPr marL="2514600" indent="-228600" eaLnBrk="0" fontAlgn="base" hangingPunct="0">
              <a:spcBef>
                <a:spcPct val="0"/>
              </a:spcBef>
              <a:spcAft>
                <a:spcPct val="0"/>
              </a:spcAft>
              <a:defRPr sz="4400" b="1">
                <a:solidFill>
                  <a:srgbClr val="F5F50D"/>
                </a:solidFill>
                <a:latin typeface="Garamond" panose="02020404030301010803" pitchFamily="18" charset="0"/>
              </a:defRPr>
            </a:lvl6pPr>
            <a:lvl7pPr marL="2971800" indent="-228600" eaLnBrk="0" fontAlgn="base" hangingPunct="0">
              <a:spcBef>
                <a:spcPct val="0"/>
              </a:spcBef>
              <a:spcAft>
                <a:spcPct val="0"/>
              </a:spcAft>
              <a:defRPr sz="4400" b="1">
                <a:solidFill>
                  <a:srgbClr val="F5F50D"/>
                </a:solidFill>
                <a:latin typeface="Garamond" panose="02020404030301010803" pitchFamily="18" charset="0"/>
              </a:defRPr>
            </a:lvl7pPr>
            <a:lvl8pPr marL="3429000" indent="-228600" eaLnBrk="0" fontAlgn="base" hangingPunct="0">
              <a:spcBef>
                <a:spcPct val="0"/>
              </a:spcBef>
              <a:spcAft>
                <a:spcPct val="0"/>
              </a:spcAft>
              <a:defRPr sz="4400" b="1">
                <a:solidFill>
                  <a:srgbClr val="F5F50D"/>
                </a:solidFill>
                <a:latin typeface="Garamond" panose="02020404030301010803" pitchFamily="18" charset="0"/>
              </a:defRPr>
            </a:lvl8pPr>
            <a:lvl9pPr marL="3886200" indent="-228600" eaLnBrk="0" fontAlgn="base" hangingPunct="0">
              <a:spcBef>
                <a:spcPct val="0"/>
              </a:spcBef>
              <a:spcAft>
                <a:spcPct val="0"/>
              </a:spcAft>
              <a:defRPr sz="4400" b="1">
                <a:solidFill>
                  <a:srgbClr val="F5F50D"/>
                </a:solidFill>
                <a:latin typeface="Garamond" panose="02020404030301010803" pitchFamily="18" charset="0"/>
              </a:defRPr>
            </a:lvl9pPr>
          </a:lstStyle>
          <a:p>
            <a:r>
              <a:rPr lang="en-US" altLang="en-US" sz="2400">
                <a:solidFill>
                  <a:schemeClr val="tx1"/>
                </a:solidFill>
              </a:rPr>
              <a:t>Collectors in southern CA.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F261B5DF-A9B5-4196-A91C-EB64F8E56284}"/>
              </a:ext>
            </a:extLst>
          </p:cNvPr>
          <p:cNvSpPr>
            <a:spLocks noGrp="1" noRot="1" noChangeArrowheads="1"/>
          </p:cNvSpPr>
          <p:nvPr>
            <p:ph type="title"/>
          </p:nvPr>
        </p:nvSpPr>
        <p:spPr/>
        <p:txBody>
          <a:bodyPr/>
          <a:lstStyle/>
          <a:p>
            <a:pPr eaLnBrk="1" hangingPunct="1">
              <a:defRPr/>
            </a:pPr>
            <a:r>
              <a:rPr lang="en-US" altLang="en-US">
                <a:solidFill>
                  <a:srgbClr val="F5F50D"/>
                </a:solidFill>
              </a:rPr>
              <a:t>Direct Conversion into Electricity</a:t>
            </a:r>
          </a:p>
        </p:txBody>
      </p:sp>
      <p:sp>
        <p:nvSpPr>
          <p:cNvPr id="96259" name="Rectangle 3">
            <a:extLst>
              <a:ext uri="{FF2B5EF4-FFF2-40B4-BE49-F238E27FC236}">
                <a16:creationId xmlns:a16="http://schemas.microsoft.com/office/drawing/2014/main" id="{78E698B6-E48A-4F49-A625-ECC5E6C04850}"/>
              </a:ext>
            </a:extLst>
          </p:cNvPr>
          <p:cNvSpPr>
            <a:spLocks noGrp="1" noChangeArrowheads="1"/>
          </p:cNvSpPr>
          <p:nvPr>
            <p:ph type="body" sz="half" idx="1"/>
          </p:nvPr>
        </p:nvSpPr>
        <p:spPr>
          <a:xfrm>
            <a:off x="4419600" y="1295400"/>
            <a:ext cx="4724400" cy="4525963"/>
          </a:xfrm>
        </p:spPr>
        <p:txBody>
          <a:bodyPr/>
          <a:lstStyle/>
          <a:p>
            <a:pPr eaLnBrk="1" hangingPunct="1">
              <a:lnSpc>
                <a:spcPct val="90000"/>
              </a:lnSpc>
              <a:defRPr/>
            </a:pPr>
            <a:r>
              <a:rPr lang="en-US" altLang="en-US" sz="2400" b="1"/>
              <a:t>Photovoltaic cells are capable of directly converting sunlight into electricity.</a:t>
            </a:r>
          </a:p>
          <a:p>
            <a:pPr eaLnBrk="1" hangingPunct="1">
              <a:lnSpc>
                <a:spcPct val="90000"/>
              </a:lnSpc>
              <a:defRPr/>
            </a:pPr>
            <a:r>
              <a:rPr lang="en-US" altLang="en-US" sz="2400" b="1"/>
              <a:t>A simple wafer of silicon with wires attached to the layers.  Current is produced based on types of silicon (n- and p-types) used for the layers.  Each cell=0.5 volts.</a:t>
            </a:r>
          </a:p>
          <a:p>
            <a:pPr eaLnBrk="1" hangingPunct="1">
              <a:lnSpc>
                <a:spcPct val="90000"/>
              </a:lnSpc>
              <a:defRPr/>
            </a:pPr>
            <a:r>
              <a:rPr lang="en-US" altLang="en-US" sz="2400" b="1"/>
              <a:t>Battery needed as storage</a:t>
            </a:r>
          </a:p>
          <a:p>
            <a:pPr eaLnBrk="1" hangingPunct="1">
              <a:lnSpc>
                <a:spcPct val="90000"/>
              </a:lnSpc>
              <a:defRPr/>
            </a:pPr>
            <a:r>
              <a:rPr lang="en-US" altLang="en-US" sz="2400" b="1"/>
              <a:t>No moving parts</a:t>
            </a:r>
            <a:r>
              <a:rPr lang="en-US" altLang="en-US" sz="2400" b="1">
                <a:sym typeface="Wingdings" panose="05000000000000000000" pitchFamily="2" charset="2"/>
              </a:rPr>
              <a:t>do no wear out, but because they are exposed to the weather, their lifespan is about 20 years.</a:t>
            </a:r>
            <a:endParaRPr lang="en-US" altLang="en-US" sz="2400" b="1"/>
          </a:p>
        </p:txBody>
      </p:sp>
      <p:graphicFrame>
        <p:nvGraphicFramePr>
          <p:cNvPr id="19460" name="Object 4">
            <a:extLst>
              <a:ext uri="{FF2B5EF4-FFF2-40B4-BE49-F238E27FC236}">
                <a16:creationId xmlns:a16="http://schemas.microsoft.com/office/drawing/2014/main" id="{E5DD5AF5-29C4-4449-84F9-3337C5D845D5}"/>
              </a:ext>
            </a:extLst>
          </p:cNvPr>
          <p:cNvGraphicFramePr>
            <a:graphicFrameLocks noGrp="1" noChangeAspect="1"/>
          </p:cNvGraphicFramePr>
          <p:nvPr>
            <p:ph sz="half" idx="2"/>
          </p:nvPr>
        </p:nvGraphicFramePr>
        <p:xfrm>
          <a:off x="304800" y="1676400"/>
          <a:ext cx="4038600" cy="3886200"/>
        </p:xfrm>
        <a:graphic>
          <a:graphicData uri="http://schemas.openxmlformats.org/presentationml/2006/ole">
            <mc:AlternateContent xmlns:mc="http://schemas.openxmlformats.org/markup-compatibility/2006">
              <mc:Choice xmlns:v="urn:schemas-microsoft-com:vml" Requires="v">
                <p:oleObj spid="_x0000_s19462" name="Bitmap Image" r:id="rId3" imgW="4095238" imgH="3362794" progId="Paint.Picture">
                  <p:embed/>
                </p:oleObj>
              </mc:Choice>
              <mc:Fallback>
                <p:oleObj name="Bitmap Image" r:id="rId3" imgW="4095238" imgH="3362794"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676400"/>
                        <a:ext cx="4038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20B5D831-2BC9-43C3-A74E-B77A702DC8D2}"/>
              </a:ext>
            </a:extLst>
          </p:cNvPr>
          <p:cNvSpPr>
            <a:spLocks noGrp="1" noRot="1" noChangeArrowheads="1"/>
          </p:cNvSpPr>
          <p:nvPr>
            <p:ph type="title"/>
          </p:nvPr>
        </p:nvSpPr>
        <p:spPr/>
        <p:txBody>
          <a:bodyPr/>
          <a:lstStyle/>
          <a:p>
            <a:pPr eaLnBrk="1" hangingPunct="1">
              <a:defRPr/>
            </a:pPr>
            <a:r>
              <a:rPr lang="en-US" altLang="en-US">
                <a:solidFill>
                  <a:srgbClr val="F5F50D"/>
                </a:solidFill>
              </a:rPr>
              <a:t>Solar Panels in Use</a:t>
            </a:r>
          </a:p>
        </p:txBody>
      </p:sp>
      <p:sp>
        <p:nvSpPr>
          <p:cNvPr id="98307" name="Rectangle 3">
            <a:extLst>
              <a:ext uri="{FF2B5EF4-FFF2-40B4-BE49-F238E27FC236}">
                <a16:creationId xmlns:a16="http://schemas.microsoft.com/office/drawing/2014/main" id="{961ADC5F-F025-4A53-8BB3-FFD71E1C3B6F}"/>
              </a:ext>
            </a:extLst>
          </p:cNvPr>
          <p:cNvSpPr>
            <a:spLocks noGrp="1" noChangeArrowheads="1"/>
          </p:cNvSpPr>
          <p:nvPr>
            <p:ph type="body" sz="half" idx="1"/>
          </p:nvPr>
        </p:nvSpPr>
        <p:spPr>
          <a:xfrm>
            <a:off x="0" y="1371600"/>
            <a:ext cx="4876800" cy="4525963"/>
          </a:xfrm>
        </p:spPr>
        <p:txBody>
          <a:bodyPr/>
          <a:lstStyle/>
          <a:p>
            <a:pPr eaLnBrk="1" hangingPunct="1">
              <a:lnSpc>
                <a:spcPct val="90000"/>
              </a:lnSpc>
              <a:defRPr/>
            </a:pPr>
            <a:r>
              <a:rPr lang="en-US" altLang="en-US" sz="2300" b="1"/>
              <a:t>Because of their current costs, only rural and other customers far away from power lines use solar panels because it is more cost effective than extending power lines.</a:t>
            </a:r>
          </a:p>
          <a:p>
            <a:pPr eaLnBrk="1" hangingPunct="1">
              <a:lnSpc>
                <a:spcPct val="90000"/>
              </a:lnSpc>
              <a:defRPr/>
            </a:pPr>
            <a:r>
              <a:rPr lang="en-US" altLang="en-US" sz="2300" b="1"/>
              <a:t>Note that utility companies are already purchasing, installing, and maintaining PV-home systems (Idaho Power Co.).</a:t>
            </a:r>
          </a:p>
          <a:p>
            <a:pPr eaLnBrk="1" hangingPunct="1">
              <a:lnSpc>
                <a:spcPct val="90000"/>
              </a:lnSpc>
              <a:defRPr/>
            </a:pPr>
            <a:r>
              <a:rPr lang="en-US" altLang="en-US" sz="2300" b="1"/>
              <a:t>Largest solar plant in US, sponsored by the DOE, served the Sacramento area, producing 2195 MWh of electric energy, making it cost competitive with fossil fuel plants.  </a:t>
            </a:r>
          </a:p>
          <a:p>
            <a:pPr eaLnBrk="1" hangingPunct="1">
              <a:lnSpc>
                <a:spcPct val="90000"/>
              </a:lnSpc>
              <a:defRPr/>
            </a:pPr>
            <a:endParaRPr lang="en-US" altLang="en-US" sz="2300" b="1"/>
          </a:p>
        </p:txBody>
      </p:sp>
      <p:graphicFrame>
        <p:nvGraphicFramePr>
          <p:cNvPr id="20484" name="Object 4">
            <a:extLst>
              <a:ext uri="{FF2B5EF4-FFF2-40B4-BE49-F238E27FC236}">
                <a16:creationId xmlns:a16="http://schemas.microsoft.com/office/drawing/2014/main" id="{A3800EF3-348A-44B1-9C5B-FC7A6DFAEE86}"/>
              </a:ext>
            </a:extLst>
          </p:cNvPr>
          <p:cNvGraphicFramePr>
            <a:graphicFrameLocks noGrp="1" noChangeAspect="1"/>
          </p:cNvGraphicFramePr>
          <p:nvPr>
            <p:ph sz="half" idx="2"/>
          </p:nvPr>
        </p:nvGraphicFramePr>
        <p:xfrm>
          <a:off x="4800600" y="2286000"/>
          <a:ext cx="4114800" cy="2701925"/>
        </p:xfrm>
        <a:graphic>
          <a:graphicData uri="http://schemas.openxmlformats.org/presentationml/2006/ole">
            <mc:AlternateContent xmlns:mc="http://schemas.openxmlformats.org/markup-compatibility/2006">
              <mc:Choice xmlns:v="urn:schemas-microsoft-com:vml" Requires="v">
                <p:oleObj spid="_x0000_s20486" name="Bitmap Image" r:id="rId3" imgW="3495238" imgH="2295238" progId="Paint.Picture">
                  <p:embed/>
                </p:oleObj>
              </mc:Choice>
              <mc:Fallback>
                <p:oleObj name="Bitmap Image" r:id="rId3" imgW="3495238" imgH="2295238"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2286000"/>
                        <a:ext cx="4114800" cy="270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D4628ABE-E11B-4BBF-83ED-E0E856601804}"/>
              </a:ext>
            </a:extLst>
          </p:cNvPr>
          <p:cNvSpPr>
            <a:spLocks noGrp="1" noRot="1" noChangeArrowheads="1"/>
          </p:cNvSpPr>
          <p:nvPr>
            <p:ph type="title"/>
          </p:nvPr>
        </p:nvSpPr>
        <p:spPr/>
        <p:txBody>
          <a:bodyPr/>
          <a:lstStyle/>
          <a:p>
            <a:pPr eaLnBrk="1" hangingPunct="1">
              <a:defRPr/>
            </a:pPr>
            <a:r>
              <a:rPr lang="en-US" altLang="en-US">
                <a:solidFill>
                  <a:srgbClr val="F5F50D"/>
                </a:solidFill>
              </a:rPr>
              <a:t>Efficiency and Disadvantages</a:t>
            </a:r>
          </a:p>
        </p:txBody>
      </p:sp>
      <p:sp>
        <p:nvSpPr>
          <p:cNvPr id="99332" name="Rectangle 4">
            <a:extLst>
              <a:ext uri="{FF2B5EF4-FFF2-40B4-BE49-F238E27FC236}">
                <a16:creationId xmlns:a16="http://schemas.microsoft.com/office/drawing/2014/main" id="{96A356BF-E0A6-4D41-9854-A6AD699BC35F}"/>
              </a:ext>
            </a:extLst>
          </p:cNvPr>
          <p:cNvSpPr>
            <a:spLocks noGrp="1" noChangeArrowheads="1"/>
          </p:cNvSpPr>
          <p:nvPr>
            <p:ph type="body" sz="half" idx="1"/>
          </p:nvPr>
        </p:nvSpPr>
        <p:spPr/>
        <p:txBody>
          <a:bodyPr/>
          <a:lstStyle/>
          <a:p>
            <a:pPr eaLnBrk="1" hangingPunct="1">
              <a:lnSpc>
                <a:spcPct val="80000"/>
              </a:lnSpc>
              <a:defRPr/>
            </a:pPr>
            <a:r>
              <a:rPr lang="en-US" altLang="en-US" sz="2200" b="1"/>
              <a:t>Efficiency is far lass than the 77% of solar spectrum with usable wavelengths.</a:t>
            </a:r>
          </a:p>
          <a:p>
            <a:pPr eaLnBrk="1" hangingPunct="1">
              <a:lnSpc>
                <a:spcPct val="80000"/>
              </a:lnSpc>
              <a:defRPr/>
            </a:pPr>
            <a:r>
              <a:rPr lang="en-US" altLang="en-US" sz="2200" b="1"/>
              <a:t>43% of photon energy is used to warm the crystal.</a:t>
            </a:r>
          </a:p>
          <a:p>
            <a:pPr eaLnBrk="1" hangingPunct="1">
              <a:lnSpc>
                <a:spcPct val="80000"/>
              </a:lnSpc>
              <a:defRPr/>
            </a:pPr>
            <a:r>
              <a:rPr lang="en-US" altLang="en-US" sz="2200" b="1"/>
              <a:t>Efficiency drops as temperature increases (from 24% at 0°C to 14% at 100°C.)</a:t>
            </a:r>
          </a:p>
          <a:p>
            <a:pPr eaLnBrk="1" hangingPunct="1">
              <a:lnSpc>
                <a:spcPct val="80000"/>
              </a:lnSpc>
              <a:defRPr/>
            </a:pPr>
            <a:r>
              <a:rPr lang="en-US" altLang="en-US" sz="2200" b="1"/>
              <a:t>Light is reflected off the front face and internal electrical resistance are other factors.</a:t>
            </a:r>
          </a:p>
          <a:p>
            <a:pPr eaLnBrk="1" hangingPunct="1">
              <a:lnSpc>
                <a:spcPct val="80000"/>
              </a:lnSpc>
              <a:defRPr/>
            </a:pPr>
            <a:r>
              <a:rPr lang="en-US" altLang="en-US" sz="2200" b="1"/>
              <a:t>Overall, the efficiency is about 10-14%.</a:t>
            </a:r>
          </a:p>
        </p:txBody>
      </p:sp>
      <p:sp>
        <p:nvSpPr>
          <p:cNvPr id="99333" name="Rectangle 5">
            <a:extLst>
              <a:ext uri="{FF2B5EF4-FFF2-40B4-BE49-F238E27FC236}">
                <a16:creationId xmlns:a16="http://schemas.microsoft.com/office/drawing/2014/main" id="{F5573DFE-35E3-40D5-B57B-837FF2A1B9A6}"/>
              </a:ext>
            </a:extLst>
          </p:cNvPr>
          <p:cNvSpPr>
            <a:spLocks noGrp="1" noChangeArrowheads="1"/>
          </p:cNvSpPr>
          <p:nvPr>
            <p:ph type="body" sz="half" idx="2"/>
          </p:nvPr>
        </p:nvSpPr>
        <p:spPr/>
        <p:txBody>
          <a:bodyPr/>
          <a:lstStyle/>
          <a:p>
            <a:pPr eaLnBrk="1" hangingPunct="1">
              <a:lnSpc>
                <a:spcPct val="80000"/>
              </a:lnSpc>
              <a:defRPr/>
            </a:pPr>
            <a:r>
              <a:rPr lang="en-US" altLang="en-US" sz="2000" b="1"/>
              <a:t>Cost of electricity from coal-burning plants is anywhere b/w        8-20 cents/kWh, while photovoltaic power generation is anywhere b/w $0.50-1/kWh.</a:t>
            </a:r>
          </a:p>
          <a:p>
            <a:pPr eaLnBrk="1" hangingPunct="1">
              <a:lnSpc>
                <a:spcPct val="80000"/>
              </a:lnSpc>
              <a:defRPr/>
            </a:pPr>
            <a:r>
              <a:rPr lang="en-US" altLang="en-US" sz="2000" b="1"/>
              <a:t>Does not reflect the true costs of burning coal and its emissions to the nonpolluting method of the latter.</a:t>
            </a:r>
          </a:p>
          <a:p>
            <a:pPr eaLnBrk="1" hangingPunct="1">
              <a:lnSpc>
                <a:spcPct val="80000"/>
              </a:lnSpc>
              <a:defRPr/>
            </a:pPr>
            <a:r>
              <a:rPr lang="en-US" altLang="en-US" sz="2000" b="1"/>
              <a:t>Underlying problem is weighing efficiency against cost.</a:t>
            </a:r>
          </a:p>
          <a:p>
            <a:pPr lvl="1" eaLnBrk="1" hangingPunct="1">
              <a:lnSpc>
                <a:spcPct val="80000"/>
              </a:lnSpc>
              <a:defRPr/>
            </a:pPr>
            <a:r>
              <a:rPr lang="en-US" altLang="en-US" sz="2000" b="1"/>
              <a:t>Crystalline silicon-more efficient, more expensive to manufacture</a:t>
            </a:r>
          </a:p>
          <a:p>
            <a:pPr lvl="1" eaLnBrk="1" hangingPunct="1">
              <a:lnSpc>
                <a:spcPct val="80000"/>
              </a:lnSpc>
              <a:defRPr/>
            </a:pPr>
            <a:r>
              <a:rPr lang="en-US" altLang="en-US" sz="2000" b="1"/>
              <a:t>Amorphous silicon-half as efficient, less expensive to produce.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7F6AF9D9-92C3-427B-8E93-B59453A901C4}"/>
              </a:ext>
            </a:extLst>
          </p:cNvPr>
          <p:cNvSpPr>
            <a:spLocks noGrp="1" noRot="1" noChangeArrowheads="1"/>
          </p:cNvSpPr>
          <p:nvPr>
            <p:ph type="title"/>
          </p:nvPr>
        </p:nvSpPr>
        <p:spPr/>
        <p:txBody>
          <a:bodyPr/>
          <a:lstStyle/>
          <a:p>
            <a:pPr eaLnBrk="1" hangingPunct="1">
              <a:defRPr/>
            </a:pPr>
            <a:r>
              <a:rPr lang="en-US" altLang="en-US">
                <a:solidFill>
                  <a:srgbClr val="F5F50D"/>
                </a:solidFill>
              </a:rPr>
              <a:t>Final Thought</a:t>
            </a:r>
          </a:p>
        </p:txBody>
      </p:sp>
      <p:sp>
        <p:nvSpPr>
          <p:cNvPr id="102403" name="Rectangle 3">
            <a:extLst>
              <a:ext uri="{FF2B5EF4-FFF2-40B4-BE49-F238E27FC236}">
                <a16:creationId xmlns:a16="http://schemas.microsoft.com/office/drawing/2014/main" id="{46C2B2CC-1809-42CA-870D-B6014273CE9A}"/>
              </a:ext>
            </a:extLst>
          </p:cNvPr>
          <p:cNvSpPr>
            <a:spLocks noGrp="1" noChangeArrowheads="1"/>
          </p:cNvSpPr>
          <p:nvPr>
            <p:ph type="body" idx="1"/>
          </p:nvPr>
        </p:nvSpPr>
        <p:spPr/>
        <p:txBody>
          <a:bodyPr/>
          <a:lstStyle/>
          <a:p>
            <a:pPr eaLnBrk="1" hangingPunct="1">
              <a:lnSpc>
                <a:spcPct val="90000"/>
              </a:lnSpc>
              <a:defRPr/>
            </a:pPr>
            <a:r>
              <a:rPr lang="en-US" altLang="en-US" sz="2600" b="1"/>
              <a:t>Argument that sun provides power only during the day is countered by the fact that 70% of energy demand is during daytime hours.  At night, traditional methods can be used to generate the electricity.</a:t>
            </a:r>
          </a:p>
          <a:p>
            <a:pPr eaLnBrk="1" hangingPunct="1">
              <a:lnSpc>
                <a:spcPct val="90000"/>
              </a:lnSpc>
              <a:defRPr/>
            </a:pPr>
            <a:r>
              <a:rPr lang="en-US" altLang="en-US" sz="2600" b="1"/>
              <a:t>Goal is to decrease our dependence on fossil fuels.  </a:t>
            </a:r>
          </a:p>
          <a:p>
            <a:pPr eaLnBrk="1" hangingPunct="1">
              <a:lnSpc>
                <a:spcPct val="90000"/>
              </a:lnSpc>
              <a:defRPr/>
            </a:pPr>
            <a:r>
              <a:rPr lang="en-US" altLang="en-US" sz="2600" b="1"/>
              <a:t>Currently, 75% of our electrical power is generated by coal-burning and nuclear power plants.</a:t>
            </a:r>
          </a:p>
          <a:p>
            <a:pPr eaLnBrk="1" hangingPunct="1">
              <a:lnSpc>
                <a:spcPct val="90000"/>
              </a:lnSpc>
              <a:defRPr/>
            </a:pPr>
            <a:r>
              <a:rPr lang="en-US" altLang="en-US" sz="2600" b="1"/>
              <a:t>Mitigates the effects of acid rain, carbon dioxide, and other impacts of burning coal and counters risks associated with nuclear energy.</a:t>
            </a:r>
          </a:p>
          <a:p>
            <a:pPr eaLnBrk="1" hangingPunct="1">
              <a:lnSpc>
                <a:spcPct val="90000"/>
              </a:lnSpc>
              <a:defRPr/>
            </a:pPr>
            <a:r>
              <a:rPr lang="en-US" altLang="en-US" sz="2600" b="1"/>
              <a:t>pollution free, indefinitely sustainable.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64302FB0-65E1-45F1-95C8-5B6C0D6D7586}"/>
              </a:ext>
            </a:extLst>
          </p:cNvPr>
          <p:cNvSpPr>
            <a:spLocks noGrp="1" noRot="1" noChangeArrowheads="1"/>
          </p:cNvSpPr>
          <p:nvPr>
            <p:ph type="title"/>
          </p:nvPr>
        </p:nvSpPr>
        <p:spPr>
          <a:xfrm>
            <a:off x="609600" y="1524000"/>
            <a:ext cx="8229600" cy="1143000"/>
          </a:xfrm>
        </p:spPr>
        <p:txBody>
          <a:bodyPr/>
          <a:lstStyle/>
          <a:p>
            <a:pPr eaLnBrk="1" hangingPunct="1">
              <a:defRPr/>
            </a:pPr>
            <a:r>
              <a:rPr lang="en-US" altLang="en-US" sz="7200">
                <a:solidFill>
                  <a:srgbClr val="F5F50D"/>
                </a:solidFill>
              </a:rPr>
              <a:t>The End</a:t>
            </a:r>
          </a:p>
        </p:txBody>
      </p:sp>
      <p:pic>
        <p:nvPicPr>
          <p:cNvPr id="23555" name="Picture 5" descr="sun">
            <a:extLst>
              <a:ext uri="{FF2B5EF4-FFF2-40B4-BE49-F238E27FC236}">
                <a16:creationId xmlns:a16="http://schemas.microsoft.com/office/drawing/2014/main" id="{5109A9AA-428A-4C6F-BD43-B8D49A10658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352800" y="3200400"/>
            <a:ext cx="2819400" cy="2736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BE5D2F26-2398-449E-ACE5-BB34D7401544}"/>
              </a:ext>
            </a:extLst>
          </p:cNvPr>
          <p:cNvSpPr>
            <a:spLocks noGrp="1" noRot="1" noChangeArrowheads="1"/>
          </p:cNvSpPr>
          <p:nvPr>
            <p:ph type="title"/>
          </p:nvPr>
        </p:nvSpPr>
        <p:spPr/>
        <p:txBody>
          <a:bodyPr/>
          <a:lstStyle/>
          <a:p>
            <a:pPr eaLnBrk="1" hangingPunct="1">
              <a:defRPr/>
            </a:pPr>
            <a:r>
              <a:rPr lang="en-US" altLang="en-US">
                <a:solidFill>
                  <a:srgbClr val="F5F50D"/>
                </a:solidFill>
              </a:rPr>
              <a:t>What is Solar Energy?</a:t>
            </a:r>
          </a:p>
        </p:txBody>
      </p:sp>
      <p:sp>
        <p:nvSpPr>
          <p:cNvPr id="17412" name="Rectangle 4">
            <a:extLst>
              <a:ext uri="{FF2B5EF4-FFF2-40B4-BE49-F238E27FC236}">
                <a16:creationId xmlns:a16="http://schemas.microsoft.com/office/drawing/2014/main" id="{857E1756-6B33-45F6-849C-56EDB7C13D86}"/>
              </a:ext>
            </a:extLst>
          </p:cNvPr>
          <p:cNvSpPr>
            <a:spLocks noGrp="1" noChangeArrowheads="1"/>
          </p:cNvSpPr>
          <p:nvPr>
            <p:ph type="body" sz="half" idx="1"/>
          </p:nvPr>
        </p:nvSpPr>
        <p:spPr/>
        <p:txBody>
          <a:bodyPr/>
          <a:lstStyle/>
          <a:p>
            <a:pPr eaLnBrk="1" hangingPunct="1">
              <a:buClr>
                <a:srgbClr val="F5F50D"/>
              </a:buClr>
              <a:defRPr/>
            </a:pPr>
            <a:r>
              <a:rPr lang="en-US" altLang="en-US" sz="2800" b="1"/>
              <a:t>Originates with the thermonuclear fusion reactions occurring in the sun.</a:t>
            </a:r>
          </a:p>
          <a:p>
            <a:pPr eaLnBrk="1" hangingPunct="1">
              <a:buClr>
                <a:srgbClr val="F5F50D"/>
              </a:buClr>
              <a:defRPr/>
            </a:pPr>
            <a:r>
              <a:rPr lang="en-US" altLang="en-US" sz="2800" b="1"/>
              <a:t>Represents the entire electromagnetic radiation (visible light, infrared, ultraviolet, x-rays, and radio waves).</a:t>
            </a:r>
          </a:p>
          <a:p>
            <a:pPr lvl="1" eaLnBrk="1" hangingPunct="1">
              <a:buFont typeface="Wingdings" panose="05000000000000000000" pitchFamily="2" charset="2"/>
              <a:buNone/>
              <a:defRPr/>
            </a:pPr>
            <a:endParaRPr lang="en-US" altLang="en-US" b="1"/>
          </a:p>
        </p:txBody>
      </p:sp>
      <p:pic>
        <p:nvPicPr>
          <p:cNvPr id="6148" name="Picture 10" descr="spectrum">
            <a:extLst>
              <a:ext uri="{FF2B5EF4-FFF2-40B4-BE49-F238E27FC236}">
                <a16:creationId xmlns:a16="http://schemas.microsoft.com/office/drawing/2014/main" id="{9F79D6BD-D4E5-418C-9F2E-040E16BAD492}"/>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19600" y="2057400"/>
            <a:ext cx="4495800" cy="3371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65EDD614-1021-4FB9-A4B8-9EB30F59FE67}"/>
              </a:ext>
            </a:extLst>
          </p:cNvPr>
          <p:cNvSpPr txBox="1">
            <a:spLocks/>
          </p:cNvSpPr>
          <p:nvPr/>
        </p:nvSpPr>
        <p:spPr>
          <a:xfrm>
            <a:off x="304800" y="304800"/>
            <a:ext cx="8534400" cy="6248400"/>
          </a:xfrm>
          <a:prstGeom prst="rect">
            <a:avLst/>
          </a:prstGeom>
        </p:spPr>
        <p:style>
          <a:lnRef idx="2">
            <a:schemeClr val="accent2"/>
          </a:lnRef>
          <a:fillRef idx="1">
            <a:schemeClr val="lt1"/>
          </a:fillRef>
          <a:effectRef idx="0">
            <a:schemeClr val="accent2"/>
          </a:effectRef>
          <a:fontRef idx="minor">
            <a:schemeClr val="dk1"/>
          </a:fontRef>
        </p:style>
        <p:txBody>
          <a:bodyPr>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defRPr/>
            </a:pPr>
            <a:endParaRPr lang="en-US" sz="2400"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4579" name="Picture 2" descr="C:\Users\ADNAN QAMAR\Desktop\BISMILLA\09.jpg">
            <a:extLst>
              <a:ext uri="{FF2B5EF4-FFF2-40B4-BE49-F238E27FC236}">
                <a16:creationId xmlns:a16="http://schemas.microsoft.com/office/drawing/2014/main" id="{01822AEE-5AEB-4217-B3B2-DA2431EAA5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85344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Slide Number Placeholder 1">
            <a:extLst>
              <a:ext uri="{FF2B5EF4-FFF2-40B4-BE49-F238E27FC236}">
                <a16:creationId xmlns:a16="http://schemas.microsoft.com/office/drawing/2014/main" id="{44EDD11E-2A26-4320-B97E-64F84AD8502E}"/>
              </a:ext>
            </a:extLst>
          </p:cNvPr>
          <p:cNvSpPr>
            <a:spLocks noGrp="1"/>
          </p:cNvSpPr>
          <p:nvPr>
            <p:ph type="sldNum" sz="quarter" idx="11"/>
          </p:nvPr>
        </p:nvSpPr>
        <p:spPr>
          <a:xfrm>
            <a:off x="3124200" y="6248400"/>
            <a:ext cx="2895600" cy="476250"/>
          </a:xfrm>
          <a:noFill/>
        </p:spPr>
        <p:txBody>
          <a:bodyPr/>
          <a:lstStyle>
            <a:lvl1pPr>
              <a:defRPr sz="4400" b="1">
                <a:solidFill>
                  <a:srgbClr val="F5F50D"/>
                </a:solidFill>
                <a:latin typeface="Garamond" panose="02020404030301010803" pitchFamily="18" charset="0"/>
              </a:defRPr>
            </a:lvl1pPr>
            <a:lvl2pPr marL="742950" indent="-285750">
              <a:defRPr sz="4400" b="1">
                <a:solidFill>
                  <a:srgbClr val="F5F50D"/>
                </a:solidFill>
                <a:latin typeface="Garamond" panose="02020404030301010803" pitchFamily="18" charset="0"/>
              </a:defRPr>
            </a:lvl2pPr>
            <a:lvl3pPr marL="1143000" indent="-228600">
              <a:defRPr sz="4400" b="1">
                <a:solidFill>
                  <a:srgbClr val="F5F50D"/>
                </a:solidFill>
                <a:latin typeface="Garamond" panose="02020404030301010803" pitchFamily="18" charset="0"/>
              </a:defRPr>
            </a:lvl3pPr>
            <a:lvl4pPr marL="1600200" indent="-228600">
              <a:defRPr sz="4400" b="1">
                <a:solidFill>
                  <a:srgbClr val="F5F50D"/>
                </a:solidFill>
                <a:latin typeface="Garamond" panose="02020404030301010803" pitchFamily="18" charset="0"/>
              </a:defRPr>
            </a:lvl4pPr>
            <a:lvl5pPr marL="2057400" indent="-228600">
              <a:defRPr sz="4400" b="1">
                <a:solidFill>
                  <a:srgbClr val="F5F50D"/>
                </a:solidFill>
                <a:latin typeface="Garamond" panose="02020404030301010803" pitchFamily="18" charset="0"/>
              </a:defRPr>
            </a:lvl5pPr>
            <a:lvl6pPr marL="2514600" indent="-228600" eaLnBrk="0" fontAlgn="base" hangingPunct="0">
              <a:spcBef>
                <a:spcPct val="0"/>
              </a:spcBef>
              <a:spcAft>
                <a:spcPct val="0"/>
              </a:spcAft>
              <a:defRPr sz="4400" b="1">
                <a:solidFill>
                  <a:srgbClr val="F5F50D"/>
                </a:solidFill>
                <a:latin typeface="Garamond" panose="02020404030301010803" pitchFamily="18" charset="0"/>
              </a:defRPr>
            </a:lvl6pPr>
            <a:lvl7pPr marL="2971800" indent="-228600" eaLnBrk="0" fontAlgn="base" hangingPunct="0">
              <a:spcBef>
                <a:spcPct val="0"/>
              </a:spcBef>
              <a:spcAft>
                <a:spcPct val="0"/>
              </a:spcAft>
              <a:defRPr sz="4400" b="1">
                <a:solidFill>
                  <a:srgbClr val="F5F50D"/>
                </a:solidFill>
                <a:latin typeface="Garamond" panose="02020404030301010803" pitchFamily="18" charset="0"/>
              </a:defRPr>
            </a:lvl7pPr>
            <a:lvl8pPr marL="3429000" indent="-228600" eaLnBrk="0" fontAlgn="base" hangingPunct="0">
              <a:spcBef>
                <a:spcPct val="0"/>
              </a:spcBef>
              <a:spcAft>
                <a:spcPct val="0"/>
              </a:spcAft>
              <a:defRPr sz="4400" b="1">
                <a:solidFill>
                  <a:srgbClr val="F5F50D"/>
                </a:solidFill>
                <a:latin typeface="Garamond" panose="02020404030301010803" pitchFamily="18" charset="0"/>
              </a:defRPr>
            </a:lvl8pPr>
            <a:lvl9pPr marL="3886200" indent="-228600" eaLnBrk="0" fontAlgn="base" hangingPunct="0">
              <a:spcBef>
                <a:spcPct val="0"/>
              </a:spcBef>
              <a:spcAft>
                <a:spcPct val="0"/>
              </a:spcAft>
              <a:defRPr sz="4400" b="1">
                <a:solidFill>
                  <a:srgbClr val="F5F50D"/>
                </a:solidFill>
                <a:latin typeface="Garamond" panose="02020404030301010803" pitchFamily="18" charset="0"/>
              </a:defRPr>
            </a:lvl9pPr>
          </a:lstStyle>
          <a:p>
            <a:pPr algn="ctr"/>
            <a:fld id="{7AD8AB8B-BD16-4D27-A505-732735314A22}" type="slidenum">
              <a:rPr lang="en-US" altLang="en-US" sz="1200" b="0">
                <a:solidFill>
                  <a:schemeClr val="tx1"/>
                </a:solidFill>
                <a:latin typeface="Arial" panose="020B0604020202020204" pitchFamily="34" charset="0"/>
              </a:rPr>
              <a:pPr algn="ctr"/>
              <a:t>20</a:t>
            </a:fld>
            <a:endParaRPr lang="en-US" altLang="en-US" sz="1200" b="0">
              <a:solidFill>
                <a:schemeClr val="tx1"/>
              </a:solidFill>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CF0EC9B9-6E39-4621-8F2D-67479CB2283A}"/>
              </a:ext>
            </a:extLst>
          </p:cNvPr>
          <p:cNvSpPr>
            <a:spLocks noGrp="1" noRot="1" noChangeArrowheads="1"/>
          </p:cNvSpPr>
          <p:nvPr>
            <p:ph type="title"/>
          </p:nvPr>
        </p:nvSpPr>
        <p:spPr/>
        <p:txBody>
          <a:bodyPr/>
          <a:lstStyle/>
          <a:p>
            <a:pPr eaLnBrk="1" hangingPunct="1">
              <a:defRPr/>
            </a:pPr>
            <a:r>
              <a:rPr lang="en-US" altLang="en-US">
                <a:solidFill>
                  <a:srgbClr val="F5F50D"/>
                </a:solidFill>
              </a:rPr>
              <a:t>Advantages and Disadvantages</a:t>
            </a:r>
          </a:p>
        </p:txBody>
      </p:sp>
      <p:sp>
        <p:nvSpPr>
          <p:cNvPr id="68611" name="Rectangle 3">
            <a:extLst>
              <a:ext uri="{FF2B5EF4-FFF2-40B4-BE49-F238E27FC236}">
                <a16:creationId xmlns:a16="http://schemas.microsoft.com/office/drawing/2014/main" id="{9F551095-B452-4CE4-BB0C-8E999877D951}"/>
              </a:ext>
            </a:extLst>
          </p:cNvPr>
          <p:cNvSpPr>
            <a:spLocks noGrp="1" noChangeArrowheads="1"/>
          </p:cNvSpPr>
          <p:nvPr>
            <p:ph type="body" idx="1"/>
          </p:nvPr>
        </p:nvSpPr>
        <p:spPr>
          <a:xfrm>
            <a:off x="381000" y="1219200"/>
            <a:ext cx="8229600" cy="5334000"/>
          </a:xfrm>
        </p:spPr>
        <p:txBody>
          <a:bodyPr/>
          <a:lstStyle/>
          <a:p>
            <a:pPr eaLnBrk="1" hangingPunct="1">
              <a:lnSpc>
                <a:spcPct val="80000"/>
              </a:lnSpc>
              <a:defRPr/>
            </a:pPr>
            <a:r>
              <a:rPr lang="en-US" altLang="en-US" sz="2400" b="1"/>
              <a:t>Advantages</a:t>
            </a:r>
          </a:p>
          <a:p>
            <a:pPr lvl="2" eaLnBrk="1" hangingPunct="1">
              <a:lnSpc>
                <a:spcPct val="80000"/>
              </a:lnSpc>
              <a:defRPr/>
            </a:pPr>
            <a:r>
              <a:rPr lang="en-US" altLang="en-US" b="1"/>
              <a:t>All chemical and radioactive polluting byproducts of the thermonuclear reactions remain behind on the sun, while only pure radiant energy reaches the Earth.</a:t>
            </a:r>
          </a:p>
          <a:p>
            <a:pPr lvl="2" eaLnBrk="1" hangingPunct="1">
              <a:lnSpc>
                <a:spcPct val="80000"/>
              </a:lnSpc>
              <a:defRPr/>
            </a:pPr>
            <a:r>
              <a:rPr lang="en-US" altLang="en-US" b="1"/>
              <a:t>Energy reaching the earth is incredible.  By one calculation, 30 days of sunshine striking the Earth have the energy equivalent of the total of all the planet’s fossil fuels, both used and unused!</a:t>
            </a:r>
          </a:p>
          <a:p>
            <a:pPr eaLnBrk="1" hangingPunct="1">
              <a:lnSpc>
                <a:spcPct val="80000"/>
              </a:lnSpc>
              <a:defRPr/>
            </a:pPr>
            <a:r>
              <a:rPr lang="en-US" altLang="en-US" sz="2400" b="1"/>
              <a:t>Disadvantages</a:t>
            </a:r>
          </a:p>
          <a:p>
            <a:pPr lvl="2" eaLnBrk="1" hangingPunct="1">
              <a:lnSpc>
                <a:spcPct val="80000"/>
              </a:lnSpc>
              <a:defRPr/>
            </a:pPr>
            <a:r>
              <a:rPr lang="en-US" altLang="en-US" b="1"/>
              <a:t>Sun does not shine consistently.</a:t>
            </a:r>
          </a:p>
          <a:p>
            <a:pPr lvl="2" eaLnBrk="1" hangingPunct="1">
              <a:lnSpc>
                <a:spcPct val="80000"/>
              </a:lnSpc>
              <a:defRPr/>
            </a:pPr>
            <a:r>
              <a:rPr lang="en-US" altLang="en-US" b="1"/>
              <a:t>Solar energy is a diffuse source.  To harness it, we must concentrate it into an amount and form that we can use, such as heat and electricity. </a:t>
            </a:r>
          </a:p>
          <a:p>
            <a:pPr lvl="2" eaLnBrk="1" hangingPunct="1">
              <a:lnSpc>
                <a:spcPct val="80000"/>
              </a:lnSpc>
              <a:defRPr/>
            </a:pPr>
            <a:r>
              <a:rPr lang="en-US" altLang="en-US" b="1"/>
              <a:t>Addressed by approaching the problem through:     </a:t>
            </a:r>
          </a:p>
          <a:p>
            <a:pPr lvl="2" eaLnBrk="1" hangingPunct="1">
              <a:lnSpc>
                <a:spcPct val="80000"/>
              </a:lnSpc>
              <a:buFont typeface="Wingdings" panose="05000000000000000000" pitchFamily="2" charset="2"/>
              <a:buNone/>
              <a:defRPr/>
            </a:pPr>
            <a:r>
              <a:rPr lang="en-US" altLang="en-US" b="1"/>
              <a:t>     1) collection, 2) conversion, 3) storage.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0E3847F3-C035-4B25-968F-052AD387F2F8}"/>
              </a:ext>
            </a:extLst>
          </p:cNvPr>
          <p:cNvSpPr>
            <a:spLocks noGrp="1" noRot="1" noChangeArrowheads="1"/>
          </p:cNvSpPr>
          <p:nvPr>
            <p:ph type="title"/>
          </p:nvPr>
        </p:nvSpPr>
        <p:spPr/>
        <p:txBody>
          <a:bodyPr/>
          <a:lstStyle/>
          <a:p>
            <a:pPr eaLnBrk="1" hangingPunct="1">
              <a:defRPr/>
            </a:pPr>
            <a:r>
              <a:rPr lang="en-US" altLang="en-US">
                <a:solidFill>
                  <a:srgbClr val="F5F50D"/>
                </a:solidFill>
              </a:rPr>
              <a:t>How much solar energy?</a:t>
            </a:r>
          </a:p>
        </p:txBody>
      </p:sp>
      <p:graphicFrame>
        <p:nvGraphicFramePr>
          <p:cNvPr id="8195" name="Object 4">
            <a:extLst>
              <a:ext uri="{FF2B5EF4-FFF2-40B4-BE49-F238E27FC236}">
                <a16:creationId xmlns:a16="http://schemas.microsoft.com/office/drawing/2014/main" id="{16EF390B-3154-40D7-AD2E-9D98002AA6EE}"/>
              </a:ext>
            </a:extLst>
          </p:cNvPr>
          <p:cNvGraphicFramePr>
            <a:graphicFrameLocks noGrp="1" noChangeAspect="1"/>
          </p:cNvGraphicFramePr>
          <p:nvPr>
            <p:ph idx="1"/>
          </p:nvPr>
        </p:nvGraphicFramePr>
        <p:xfrm>
          <a:off x="2209800" y="1219200"/>
          <a:ext cx="4724400" cy="3543300"/>
        </p:xfrm>
        <a:graphic>
          <a:graphicData uri="http://schemas.openxmlformats.org/presentationml/2006/ole">
            <mc:AlternateContent xmlns:mc="http://schemas.openxmlformats.org/markup-compatibility/2006">
              <mc:Choice xmlns:v="urn:schemas-microsoft-com:vml" Requires="v">
                <p:oleObj spid="_x0000_s8198" name="Bitmap Image" r:id="rId3" imgW="3809524" imgH="2857899" progId="Paint.Picture">
                  <p:embed/>
                </p:oleObj>
              </mc:Choice>
              <mc:Fallback>
                <p:oleObj name="Bitmap Image" r:id="rId3" imgW="3809524" imgH="2857899"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219200"/>
                        <a:ext cx="472440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6" name="Text Box 6">
            <a:extLst>
              <a:ext uri="{FF2B5EF4-FFF2-40B4-BE49-F238E27FC236}">
                <a16:creationId xmlns:a16="http://schemas.microsoft.com/office/drawing/2014/main" id="{59C0677D-C6B6-4FCB-A280-DB19D3C850E9}"/>
              </a:ext>
            </a:extLst>
          </p:cNvPr>
          <p:cNvSpPr txBox="1">
            <a:spLocks noChangeArrowheads="1"/>
          </p:cNvSpPr>
          <p:nvPr/>
        </p:nvSpPr>
        <p:spPr bwMode="auto">
          <a:xfrm>
            <a:off x="685800" y="4876800"/>
            <a:ext cx="78486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400" b="1">
                <a:solidFill>
                  <a:srgbClr val="F5F50D"/>
                </a:solidFill>
                <a:latin typeface="Garamond" panose="02020404030301010803" pitchFamily="18" charset="0"/>
              </a:defRPr>
            </a:lvl1pPr>
            <a:lvl2pPr marL="742950" indent="-285750">
              <a:defRPr sz="4400" b="1">
                <a:solidFill>
                  <a:srgbClr val="F5F50D"/>
                </a:solidFill>
                <a:latin typeface="Garamond" panose="02020404030301010803" pitchFamily="18" charset="0"/>
              </a:defRPr>
            </a:lvl2pPr>
            <a:lvl3pPr marL="1143000" indent="-228600">
              <a:defRPr sz="4400" b="1">
                <a:solidFill>
                  <a:srgbClr val="F5F50D"/>
                </a:solidFill>
                <a:latin typeface="Garamond" panose="02020404030301010803" pitchFamily="18" charset="0"/>
              </a:defRPr>
            </a:lvl3pPr>
            <a:lvl4pPr marL="1600200" indent="-228600">
              <a:defRPr sz="4400" b="1">
                <a:solidFill>
                  <a:srgbClr val="F5F50D"/>
                </a:solidFill>
                <a:latin typeface="Garamond" panose="02020404030301010803" pitchFamily="18" charset="0"/>
              </a:defRPr>
            </a:lvl4pPr>
            <a:lvl5pPr marL="2057400" indent="-228600">
              <a:defRPr sz="4400" b="1">
                <a:solidFill>
                  <a:srgbClr val="F5F50D"/>
                </a:solidFill>
                <a:latin typeface="Garamond" panose="02020404030301010803" pitchFamily="18" charset="0"/>
              </a:defRPr>
            </a:lvl5pPr>
            <a:lvl6pPr marL="2514600" indent="-228600" eaLnBrk="0" fontAlgn="base" hangingPunct="0">
              <a:spcBef>
                <a:spcPct val="0"/>
              </a:spcBef>
              <a:spcAft>
                <a:spcPct val="0"/>
              </a:spcAft>
              <a:defRPr sz="4400" b="1">
                <a:solidFill>
                  <a:srgbClr val="F5F50D"/>
                </a:solidFill>
                <a:latin typeface="Garamond" panose="02020404030301010803" pitchFamily="18" charset="0"/>
              </a:defRPr>
            </a:lvl6pPr>
            <a:lvl7pPr marL="2971800" indent="-228600" eaLnBrk="0" fontAlgn="base" hangingPunct="0">
              <a:spcBef>
                <a:spcPct val="0"/>
              </a:spcBef>
              <a:spcAft>
                <a:spcPct val="0"/>
              </a:spcAft>
              <a:defRPr sz="4400" b="1">
                <a:solidFill>
                  <a:srgbClr val="F5F50D"/>
                </a:solidFill>
                <a:latin typeface="Garamond" panose="02020404030301010803" pitchFamily="18" charset="0"/>
              </a:defRPr>
            </a:lvl7pPr>
            <a:lvl8pPr marL="3429000" indent="-228600" eaLnBrk="0" fontAlgn="base" hangingPunct="0">
              <a:spcBef>
                <a:spcPct val="0"/>
              </a:spcBef>
              <a:spcAft>
                <a:spcPct val="0"/>
              </a:spcAft>
              <a:defRPr sz="4400" b="1">
                <a:solidFill>
                  <a:srgbClr val="F5F50D"/>
                </a:solidFill>
                <a:latin typeface="Garamond" panose="02020404030301010803" pitchFamily="18" charset="0"/>
              </a:defRPr>
            </a:lvl8pPr>
            <a:lvl9pPr marL="3886200" indent="-228600" eaLnBrk="0" fontAlgn="base" hangingPunct="0">
              <a:spcBef>
                <a:spcPct val="0"/>
              </a:spcBef>
              <a:spcAft>
                <a:spcPct val="0"/>
              </a:spcAft>
              <a:defRPr sz="4400" b="1">
                <a:solidFill>
                  <a:srgbClr val="F5F50D"/>
                </a:solidFill>
                <a:latin typeface="Garamond" panose="02020404030301010803" pitchFamily="18" charset="0"/>
              </a:defRPr>
            </a:lvl9pPr>
          </a:lstStyle>
          <a:p>
            <a:pPr>
              <a:spcBef>
                <a:spcPct val="50000"/>
              </a:spcBef>
            </a:pPr>
            <a:r>
              <a:rPr lang="en-US" altLang="en-US" sz="2800">
                <a:solidFill>
                  <a:schemeClr val="tx1"/>
                </a:solidFill>
              </a:rPr>
              <a:t>The surface receives about 47% of the total solar energy that reaches the Earth.  Only this amount is usable.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16192722-BD46-4D37-8A7C-14CBFF0D1B88}"/>
              </a:ext>
            </a:extLst>
          </p:cNvPr>
          <p:cNvSpPr>
            <a:spLocks noGrp="1" noRot="1" noChangeArrowheads="1"/>
          </p:cNvSpPr>
          <p:nvPr>
            <p:ph type="title"/>
          </p:nvPr>
        </p:nvSpPr>
        <p:spPr/>
        <p:txBody>
          <a:bodyPr/>
          <a:lstStyle/>
          <a:p>
            <a:pPr eaLnBrk="1" hangingPunct="1">
              <a:defRPr/>
            </a:pPr>
            <a:r>
              <a:rPr lang="en-US" altLang="en-US" sz="4000">
                <a:solidFill>
                  <a:srgbClr val="F5F50D"/>
                </a:solidFill>
              </a:rPr>
              <a:t>Putting Solar Energy to Use: Heating Water</a:t>
            </a:r>
          </a:p>
        </p:txBody>
      </p:sp>
      <p:sp>
        <p:nvSpPr>
          <p:cNvPr id="69635" name="Rectangle 3">
            <a:extLst>
              <a:ext uri="{FF2B5EF4-FFF2-40B4-BE49-F238E27FC236}">
                <a16:creationId xmlns:a16="http://schemas.microsoft.com/office/drawing/2014/main" id="{65E9227D-2D69-49E0-A017-90AD347ED75E}"/>
              </a:ext>
            </a:extLst>
          </p:cNvPr>
          <p:cNvSpPr>
            <a:spLocks noGrp="1" noChangeArrowheads="1"/>
          </p:cNvSpPr>
          <p:nvPr>
            <p:ph type="body" sz="half" idx="1"/>
          </p:nvPr>
        </p:nvSpPr>
        <p:spPr>
          <a:xfrm>
            <a:off x="457200" y="1600200"/>
            <a:ext cx="4724400" cy="4525963"/>
          </a:xfrm>
        </p:spPr>
        <p:txBody>
          <a:bodyPr/>
          <a:lstStyle/>
          <a:p>
            <a:pPr eaLnBrk="1" hangingPunct="1">
              <a:defRPr/>
            </a:pPr>
            <a:r>
              <a:rPr lang="en-US" altLang="en-US" sz="2400" b="1"/>
              <a:t>Two methods of heating water:  passive (no moving parts) and active (pumps).</a:t>
            </a:r>
          </a:p>
          <a:p>
            <a:pPr eaLnBrk="1" hangingPunct="1">
              <a:defRPr/>
            </a:pPr>
            <a:r>
              <a:rPr lang="en-US" altLang="en-US" sz="2400" b="1"/>
              <a:t>In both, a flat-plate collector is used to absorb the sun’s energy to heat the water.</a:t>
            </a:r>
          </a:p>
          <a:p>
            <a:pPr eaLnBrk="1" hangingPunct="1">
              <a:defRPr/>
            </a:pPr>
            <a:r>
              <a:rPr lang="en-US" altLang="en-US" sz="2400" b="1"/>
              <a:t>The water circulates throughout the closed system due to convection currents.</a:t>
            </a:r>
          </a:p>
          <a:p>
            <a:pPr eaLnBrk="1" hangingPunct="1">
              <a:defRPr/>
            </a:pPr>
            <a:r>
              <a:rPr lang="en-US" altLang="en-US" sz="2400" b="1"/>
              <a:t>Tanks of hot water are used as storage.  </a:t>
            </a:r>
          </a:p>
          <a:p>
            <a:pPr eaLnBrk="1" hangingPunct="1">
              <a:defRPr/>
            </a:pPr>
            <a:endParaRPr lang="en-US" altLang="en-US" sz="2400" b="1"/>
          </a:p>
        </p:txBody>
      </p:sp>
      <p:graphicFrame>
        <p:nvGraphicFramePr>
          <p:cNvPr id="9220" name="Object 7">
            <a:extLst>
              <a:ext uri="{FF2B5EF4-FFF2-40B4-BE49-F238E27FC236}">
                <a16:creationId xmlns:a16="http://schemas.microsoft.com/office/drawing/2014/main" id="{9B73816F-B7EC-4467-8186-9182A5133BED}"/>
              </a:ext>
            </a:extLst>
          </p:cNvPr>
          <p:cNvGraphicFramePr>
            <a:graphicFrameLocks noGrp="1" noChangeAspect="1"/>
          </p:cNvGraphicFramePr>
          <p:nvPr>
            <p:ph sz="half" idx="2"/>
          </p:nvPr>
        </p:nvGraphicFramePr>
        <p:xfrm>
          <a:off x="5257800" y="1676400"/>
          <a:ext cx="3657600" cy="2586038"/>
        </p:xfrm>
        <a:graphic>
          <a:graphicData uri="http://schemas.openxmlformats.org/presentationml/2006/ole">
            <mc:AlternateContent xmlns:mc="http://schemas.openxmlformats.org/markup-compatibility/2006">
              <mc:Choice xmlns:v="urn:schemas-microsoft-com:vml" Requires="v">
                <p:oleObj spid="_x0000_s9222" name="Bitmap Image" r:id="rId3" imgW="2704762" imgH="1971950" progId="Paint.Picture">
                  <p:embed/>
                </p:oleObj>
              </mc:Choice>
              <mc:Fallback>
                <p:oleObj name="Bitmap Image" r:id="rId3" imgW="2704762" imgH="1971950" progId="Paint.Picture">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1676400"/>
                        <a:ext cx="3657600" cy="2586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3" name="Rectangle 5">
            <a:extLst>
              <a:ext uri="{FF2B5EF4-FFF2-40B4-BE49-F238E27FC236}">
                <a16:creationId xmlns:a16="http://schemas.microsoft.com/office/drawing/2014/main" id="{9FD36914-4036-4E99-B5F5-001AC46AF022}"/>
              </a:ext>
            </a:extLst>
          </p:cNvPr>
          <p:cNvSpPr>
            <a:spLocks noGrp="1" noRot="1" noChangeArrowheads="1"/>
          </p:cNvSpPr>
          <p:nvPr>
            <p:ph type="title"/>
          </p:nvPr>
        </p:nvSpPr>
        <p:spPr/>
        <p:txBody>
          <a:bodyPr/>
          <a:lstStyle/>
          <a:p>
            <a:pPr eaLnBrk="1" hangingPunct="1">
              <a:defRPr/>
            </a:pPr>
            <a:r>
              <a:rPr lang="en-US" altLang="en-US">
                <a:solidFill>
                  <a:srgbClr val="F5F50D"/>
                </a:solidFill>
              </a:rPr>
              <a:t>Heating Water: Active System</a:t>
            </a:r>
          </a:p>
        </p:txBody>
      </p:sp>
      <p:graphicFrame>
        <p:nvGraphicFramePr>
          <p:cNvPr id="10243" name="Object 6">
            <a:extLst>
              <a:ext uri="{FF2B5EF4-FFF2-40B4-BE49-F238E27FC236}">
                <a16:creationId xmlns:a16="http://schemas.microsoft.com/office/drawing/2014/main" id="{93E5348B-5AC2-4A79-80F4-15BBD54B90A3}"/>
              </a:ext>
            </a:extLst>
          </p:cNvPr>
          <p:cNvGraphicFramePr>
            <a:graphicFrameLocks noGrp="1" noChangeAspect="1"/>
          </p:cNvGraphicFramePr>
          <p:nvPr>
            <p:ph idx="1"/>
          </p:nvPr>
        </p:nvGraphicFramePr>
        <p:xfrm>
          <a:off x="1981200" y="1219200"/>
          <a:ext cx="5486400" cy="4294188"/>
        </p:xfrm>
        <a:graphic>
          <a:graphicData uri="http://schemas.openxmlformats.org/presentationml/2006/ole">
            <mc:AlternateContent xmlns:mc="http://schemas.openxmlformats.org/markup-compatibility/2006">
              <mc:Choice xmlns:v="urn:schemas-microsoft-com:vml" Requires="v">
                <p:oleObj spid="_x0000_s10246" name="Bitmap Image" r:id="rId3" imgW="2629267" imgH="2057143" progId="Paint.Picture">
                  <p:embed/>
                </p:oleObj>
              </mc:Choice>
              <mc:Fallback>
                <p:oleObj name="Bitmap Image" r:id="rId3" imgW="2629267" imgH="2057143" progId="Paint.Picture">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1219200"/>
                        <a:ext cx="5486400" cy="4294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244" name="Text Box 7">
            <a:extLst>
              <a:ext uri="{FF2B5EF4-FFF2-40B4-BE49-F238E27FC236}">
                <a16:creationId xmlns:a16="http://schemas.microsoft.com/office/drawing/2014/main" id="{BE3853FC-3B0C-4E46-8DB0-0B1975E063BB}"/>
              </a:ext>
            </a:extLst>
          </p:cNvPr>
          <p:cNvSpPr txBox="1">
            <a:spLocks noChangeArrowheads="1"/>
          </p:cNvSpPr>
          <p:nvPr/>
        </p:nvSpPr>
        <p:spPr bwMode="auto">
          <a:xfrm>
            <a:off x="533400" y="5638800"/>
            <a:ext cx="8153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400" b="1">
                <a:solidFill>
                  <a:srgbClr val="F5F50D"/>
                </a:solidFill>
                <a:latin typeface="Garamond" panose="02020404030301010803" pitchFamily="18" charset="0"/>
              </a:defRPr>
            </a:lvl1pPr>
            <a:lvl2pPr marL="742950" indent="-285750">
              <a:defRPr sz="4400" b="1">
                <a:solidFill>
                  <a:srgbClr val="F5F50D"/>
                </a:solidFill>
                <a:latin typeface="Garamond" panose="02020404030301010803" pitchFamily="18" charset="0"/>
              </a:defRPr>
            </a:lvl2pPr>
            <a:lvl3pPr marL="1143000" indent="-228600">
              <a:defRPr sz="4400" b="1">
                <a:solidFill>
                  <a:srgbClr val="F5F50D"/>
                </a:solidFill>
                <a:latin typeface="Garamond" panose="02020404030301010803" pitchFamily="18" charset="0"/>
              </a:defRPr>
            </a:lvl3pPr>
            <a:lvl4pPr marL="1600200" indent="-228600">
              <a:defRPr sz="4400" b="1">
                <a:solidFill>
                  <a:srgbClr val="F5F50D"/>
                </a:solidFill>
                <a:latin typeface="Garamond" panose="02020404030301010803" pitchFamily="18" charset="0"/>
              </a:defRPr>
            </a:lvl4pPr>
            <a:lvl5pPr marL="2057400" indent="-228600">
              <a:defRPr sz="4400" b="1">
                <a:solidFill>
                  <a:srgbClr val="F5F50D"/>
                </a:solidFill>
                <a:latin typeface="Garamond" panose="02020404030301010803" pitchFamily="18" charset="0"/>
              </a:defRPr>
            </a:lvl5pPr>
            <a:lvl6pPr marL="2514600" indent="-228600" eaLnBrk="0" fontAlgn="base" hangingPunct="0">
              <a:spcBef>
                <a:spcPct val="0"/>
              </a:spcBef>
              <a:spcAft>
                <a:spcPct val="0"/>
              </a:spcAft>
              <a:defRPr sz="4400" b="1">
                <a:solidFill>
                  <a:srgbClr val="F5F50D"/>
                </a:solidFill>
                <a:latin typeface="Garamond" panose="02020404030301010803" pitchFamily="18" charset="0"/>
              </a:defRPr>
            </a:lvl6pPr>
            <a:lvl7pPr marL="2971800" indent="-228600" eaLnBrk="0" fontAlgn="base" hangingPunct="0">
              <a:spcBef>
                <a:spcPct val="0"/>
              </a:spcBef>
              <a:spcAft>
                <a:spcPct val="0"/>
              </a:spcAft>
              <a:defRPr sz="4400" b="1">
                <a:solidFill>
                  <a:srgbClr val="F5F50D"/>
                </a:solidFill>
                <a:latin typeface="Garamond" panose="02020404030301010803" pitchFamily="18" charset="0"/>
              </a:defRPr>
            </a:lvl7pPr>
            <a:lvl8pPr marL="3429000" indent="-228600" eaLnBrk="0" fontAlgn="base" hangingPunct="0">
              <a:spcBef>
                <a:spcPct val="0"/>
              </a:spcBef>
              <a:spcAft>
                <a:spcPct val="0"/>
              </a:spcAft>
              <a:defRPr sz="4400" b="1">
                <a:solidFill>
                  <a:srgbClr val="F5F50D"/>
                </a:solidFill>
                <a:latin typeface="Garamond" panose="02020404030301010803" pitchFamily="18" charset="0"/>
              </a:defRPr>
            </a:lvl8pPr>
            <a:lvl9pPr marL="3886200" indent="-228600" eaLnBrk="0" fontAlgn="base" hangingPunct="0">
              <a:spcBef>
                <a:spcPct val="0"/>
              </a:spcBef>
              <a:spcAft>
                <a:spcPct val="0"/>
              </a:spcAft>
              <a:defRPr sz="4400" b="1">
                <a:solidFill>
                  <a:srgbClr val="F5F50D"/>
                </a:solidFill>
                <a:latin typeface="Garamond" panose="02020404030301010803" pitchFamily="18" charset="0"/>
              </a:defRPr>
            </a:lvl9pPr>
          </a:lstStyle>
          <a:p>
            <a:pPr>
              <a:spcBef>
                <a:spcPct val="50000"/>
              </a:spcBef>
            </a:pPr>
            <a:r>
              <a:rPr lang="en-US" altLang="en-US" sz="2400">
                <a:solidFill>
                  <a:schemeClr val="tx1"/>
                </a:solidFill>
              </a:rPr>
              <a:t>Active System uses antifreeze so that the liquid does not freeze if outside temp. drops below freezing.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76572327-DC01-410D-A77D-9658F7DEF53F}"/>
              </a:ext>
            </a:extLst>
          </p:cNvPr>
          <p:cNvSpPr>
            <a:spLocks noGrp="1" noRot="1" noChangeArrowheads="1"/>
          </p:cNvSpPr>
          <p:nvPr>
            <p:ph type="title"/>
          </p:nvPr>
        </p:nvSpPr>
        <p:spPr/>
        <p:txBody>
          <a:bodyPr/>
          <a:lstStyle/>
          <a:p>
            <a:pPr eaLnBrk="1" hangingPunct="1">
              <a:defRPr/>
            </a:pPr>
            <a:r>
              <a:rPr lang="en-US" altLang="en-US">
                <a:solidFill>
                  <a:srgbClr val="F5F50D"/>
                </a:solidFill>
              </a:rPr>
              <a:t>Heating Water—Last Thoughts</a:t>
            </a:r>
          </a:p>
        </p:txBody>
      </p:sp>
      <p:sp>
        <p:nvSpPr>
          <p:cNvPr id="81923" name="Rectangle 3">
            <a:extLst>
              <a:ext uri="{FF2B5EF4-FFF2-40B4-BE49-F238E27FC236}">
                <a16:creationId xmlns:a16="http://schemas.microsoft.com/office/drawing/2014/main" id="{F9C799E5-AFC7-49D2-90A9-91F0F5017B53}"/>
              </a:ext>
            </a:extLst>
          </p:cNvPr>
          <p:cNvSpPr>
            <a:spLocks noGrp="1" noChangeArrowheads="1"/>
          </p:cNvSpPr>
          <p:nvPr>
            <p:ph type="body" idx="1"/>
          </p:nvPr>
        </p:nvSpPr>
        <p:spPr>
          <a:xfrm>
            <a:off x="457200" y="1219200"/>
            <a:ext cx="8229600" cy="5334000"/>
          </a:xfrm>
        </p:spPr>
        <p:txBody>
          <a:bodyPr/>
          <a:lstStyle/>
          <a:p>
            <a:pPr eaLnBrk="1" hangingPunct="1">
              <a:lnSpc>
                <a:spcPct val="80000"/>
              </a:lnSpc>
              <a:defRPr/>
            </a:pPr>
            <a:r>
              <a:rPr lang="en-US" altLang="en-US" sz="2200" b="1"/>
              <a:t>Efficiency of solar heating system is always less than 100% because:</a:t>
            </a:r>
          </a:p>
          <a:p>
            <a:pPr lvl="4" eaLnBrk="1" hangingPunct="1">
              <a:lnSpc>
                <a:spcPct val="80000"/>
              </a:lnSpc>
              <a:defRPr/>
            </a:pPr>
            <a:r>
              <a:rPr lang="en-US" altLang="en-US" sz="2200" b="1"/>
              <a:t>% transmitted depends on angle of incidence,</a:t>
            </a:r>
          </a:p>
          <a:p>
            <a:pPr lvl="4" eaLnBrk="1" hangingPunct="1">
              <a:lnSpc>
                <a:spcPct val="80000"/>
              </a:lnSpc>
              <a:defRPr/>
            </a:pPr>
            <a:r>
              <a:rPr lang="en-US" altLang="en-US" sz="2200" b="1"/>
              <a:t>Number of glass sheets (single glass sheet transmits 90-95%), and</a:t>
            </a:r>
          </a:p>
          <a:p>
            <a:pPr lvl="4" eaLnBrk="1" hangingPunct="1">
              <a:lnSpc>
                <a:spcPct val="80000"/>
              </a:lnSpc>
              <a:defRPr/>
            </a:pPr>
            <a:r>
              <a:rPr lang="en-US" altLang="en-US" sz="2200" b="1"/>
              <a:t>Composition of the glass </a:t>
            </a:r>
          </a:p>
          <a:p>
            <a:pPr eaLnBrk="1" hangingPunct="1">
              <a:lnSpc>
                <a:spcPct val="80000"/>
              </a:lnSpc>
              <a:defRPr/>
            </a:pPr>
            <a:r>
              <a:rPr lang="en-US" altLang="en-US" sz="2200" b="1"/>
              <a:t>Solar water heating saves approx. 1000 megawatts of energy a yr, equivalent to eliminating the emissions from two medium sized coal burning power plants. </a:t>
            </a:r>
          </a:p>
          <a:p>
            <a:pPr eaLnBrk="1" hangingPunct="1">
              <a:lnSpc>
                <a:spcPct val="80000"/>
              </a:lnSpc>
              <a:defRPr/>
            </a:pPr>
            <a:r>
              <a:rPr lang="en-US" altLang="en-US" sz="2200" b="1"/>
              <a:t>By using solar water heating over gas water heater, a family will save 1200 pounds of pollution each year.  </a:t>
            </a:r>
          </a:p>
          <a:p>
            <a:pPr eaLnBrk="1" hangingPunct="1">
              <a:lnSpc>
                <a:spcPct val="80000"/>
              </a:lnSpc>
              <a:defRPr/>
            </a:pPr>
            <a:r>
              <a:rPr lang="en-US" altLang="en-US" sz="2200" b="1"/>
              <a:t>Market for flat plate collectors grew in 1980s because of increasing fossil fuels prices and federal tax credits.  But by 1985, when these credits were removed and fossil fuel prices were low, the demand for flat plate collectors shrunk quickly. </a:t>
            </a:r>
          </a:p>
          <a:p>
            <a:pPr eaLnBrk="1" hangingPunct="1">
              <a:lnSpc>
                <a:spcPct val="80000"/>
              </a:lnSpc>
              <a:defRPr/>
            </a:pPr>
            <a:r>
              <a:rPr lang="en-US" altLang="en-US" sz="2200" b="1"/>
              <a:t>While solar water heating is relatively low in the US, in other parts of the world such as Cyprus (90%) and Israel (65%), it proves to be the predominate form of water heating.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068DA60B-7F4D-4E0B-94E0-6D65990C72C7}"/>
              </a:ext>
            </a:extLst>
          </p:cNvPr>
          <p:cNvSpPr>
            <a:spLocks noGrp="1" noRot="1" noChangeArrowheads="1"/>
          </p:cNvSpPr>
          <p:nvPr>
            <p:ph type="title"/>
          </p:nvPr>
        </p:nvSpPr>
        <p:spPr/>
        <p:txBody>
          <a:bodyPr/>
          <a:lstStyle/>
          <a:p>
            <a:pPr eaLnBrk="1" hangingPunct="1">
              <a:defRPr/>
            </a:pPr>
            <a:r>
              <a:rPr lang="en-US" altLang="en-US">
                <a:solidFill>
                  <a:srgbClr val="F5F50D"/>
                </a:solidFill>
              </a:rPr>
              <a:t>Heating Living Spaces</a:t>
            </a:r>
          </a:p>
        </p:txBody>
      </p:sp>
      <p:sp>
        <p:nvSpPr>
          <p:cNvPr id="82947" name="Rectangle 3">
            <a:extLst>
              <a:ext uri="{FF2B5EF4-FFF2-40B4-BE49-F238E27FC236}">
                <a16:creationId xmlns:a16="http://schemas.microsoft.com/office/drawing/2014/main" id="{902B16CE-A2BF-4A4C-906F-207C439D4B55}"/>
              </a:ext>
            </a:extLst>
          </p:cNvPr>
          <p:cNvSpPr>
            <a:spLocks noGrp="1" noChangeArrowheads="1"/>
          </p:cNvSpPr>
          <p:nvPr>
            <p:ph type="body" idx="1"/>
          </p:nvPr>
        </p:nvSpPr>
        <p:spPr/>
        <p:txBody>
          <a:bodyPr/>
          <a:lstStyle/>
          <a:p>
            <a:pPr eaLnBrk="1" hangingPunct="1">
              <a:lnSpc>
                <a:spcPct val="90000"/>
              </a:lnSpc>
              <a:defRPr/>
            </a:pPr>
            <a:r>
              <a:rPr lang="en-US" altLang="en-US" sz="2500" b="1"/>
              <a:t>Best design of a building is for it to act as a solar collector and storage unit.  This is achieved through three elements: insulation, collection, and storage.</a:t>
            </a:r>
          </a:p>
          <a:p>
            <a:pPr eaLnBrk="1" hangingPunct="1">
              <a:lnSpc>
                <a:spcPct val="90000"/>
              </a:lnSpc>
              <a:defRPr/>
            </a:pPr>
            <a:r>
              <a:rPr lang="en-US" altLang="en-US" sz="2500" b="1"/>
              <a:t>Efficient heating starts with proper insulation on external walls, roof, and the floors.  The doors, windows, and vents must be designed to minimize heat loss. </a:t>
            </a:r>
          </a:p>
          <a:p>
            <a:pPr eaLnBrk="1" hangingPunct="1">
              <a:lnSpc>
                <a:spcPct val="90000"/>
              </a:lnSpc>
              <a:defRPr/>
            </a:pPr>
            <a:r>
              <a:rPr lang="en-US" altLang="en-US" sz="2500" b="1"/>
              <a:t>Collection: south-facing windows and appropriate landscaping.</a:t>
            </a:r>
          </a:p>
          <a:p>
            <a:pPr eaLnBrk="1" hangingPunct="1">
              <a:lnSpc>
                <a:spcPct val="90000"/>
              </a:lnSpc>
              <a:defRPr/>
            </a:pPr>
            <a:r>
              <a:rPr lang="en-US" altLang="en-US" sz="2500" b="1"/>
              <a:t>Storage:  Thermal mass—holds heat.  </a:t>
            </a:r>
          </a:p>
          <a:p>
            <a:pPr lvl="2" eaLnBrk="1" hangingPunct="1">
              <a:lnSpc>
                <a:spcPct val="90000"/>
              </a:lnSpc>
              <a:defRPr/>
            </a:pPr>
            <a:r>
              <a:rPr lang="en-US" altLang="en-US" sz="2500" b="1"/>
              <a:t>Water= 62 BTU per cubic foot per degree F.  </a:t>
            </a:r>
          </a:p>
          <a:p>
            <a:pPr lvl="2" eaLnBrk="1" hangingPunct="1">
              <a:lnSpc>
                <a:spcPct val="90000"/>
              </a:lnSpc>
              <a:defRPr/>
            </a:pPr>
            <a:r>
              <a:rPr lang="en-US" altLang="en-US" sz="2500" b="1"/>
              <a:t>Iron=54, Wood (oak) =29, Brick=25, concrete=22, and loose stone=20</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0BA16394-5688-4587-8F6D-8FF8A99B9016}"/>
              </a:ext>
            </a:extLst>
          </p:cNvPr>
          <p:cNvSpPr>
            <a:spLocks noGrp="1" noRot="1" noChangeArrowheads="1"/>
          </p:cNvSpPr>
          <p:nvPr>
            <p:ph type="title"/>
          </p:nvPr>
        </p:nvSpPr>
        <p:spPr/>
        <p:txBody>
          <a:bodyPr/>
          <a:lstStyle/>
          <a:p>
            <a:pPr eaLnBrk="1" hangingPunct="1">
              <a:defRPr/>
            </a:pPr>
            <a:r>
              <a:rPr lang="en-US" altLang="en-US">
                <a:solidFill>
                  <a:srgbClr val="F5F50D"/>
                </a:solidFill>
              </a:rPr>
              <a:t>Heating Living Spaces</a:t>
            </a:r>
          </a:p>
        </p:txBody>
      </p:sp>
      <p:graphicFrame>
        <p:nvGraphicFramePr>
          <p:cNvPr id="13315" name="Object 4">
            <a:extLst>
              <a:ext uri="{FF2B5EF4-FFF2-40B4-BE49-F238E27FC236}">
                <a16:creationId xmlns:a16="http://schemas.microsoft.com/office/drawing/2014/main" id="{52510B68-CFF9-4781-907A-577EBC87E546}"/>
              </a:ext>
            </a:extLst>
          </p:cNvPr>
          <p:cNvGraphicFramePr>
            <a:graphicFrameLocks noGrp="1" noChangeAspect="1"/>
          </p:cNvGraphicFramePr>
          <p:nvPr>
            <p:ph sz="half" idx="1"/>
          </p:nvPr>
        </p:nvGraphicFramePr>
        <p:xfrm>
          <a:off x="381000" y="1371600"/>
          <a:ext cx="3276600" cy="2259013"/>
        </p:xfrm>
        <a:graphic>
          <a:graphicData uri="http://schemas.openxmlformats.org/presentationml/2006/ole">
            <mc:AlternateContent xmlns:mc="http://schemas.openxmlformats.org/markup-compatibility/2006">
              <mc:Choice xmlns:v="urn:schemas-microsoft-com:vml" Requires="v">
                <p:oleObj spid="_x0000_s13323" name="Bitmap Image" r:id="rId3" imgW="5552381" imgH="3828571" progId="Paint.Picture">
                  <p:embed/>
                </p:oleObj>
              </mc:Choice>
              <mc:Fallback>
                <p:oleObj name="Bitmap Image" r:id="rId3" imgW="5552381" imgH="3828571"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371600"/>
                        <a:ext cx="3276600" cy="225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6" name="Object 6">
            <a:extLst>
              <a:ext uri="{FF2B5EF4-FFF2-40B4-BE49-F238E27FC236}">
                <a16:creationId xmlns:a16="http://schemas.microsoft.com/office/drawing/2014/main" id="{64FB62F9-CD4F-42D9-B1A9-B09E5BB68A50}"/>
              </a:ext>
            </a:extLst>
          </p:cNvPr>
          <p:cNvGraphicFramePr>
            <a:graphicFrameLocks noGrp="1" noChangeAspect="1"/>
          </p:cNvGraphicFramePr>
          <p:nvPr>
            <p:ph sz="quarter" idx="2"/>
          </p:nvPr>
        </p:nvGraphicFramePr>
        <p:xfrm>
          <a:off x="4876800" y="1295400"/>
          <a:ext cx="3878263" cy="3613150"/>
        </p:xfrm>
        <a:graphic>
          <a:graphicData uri="http://schemas.openxmlformats.org/presentationml/2006/ole">
            <mc:AlternateContent xmlns:mc="http://schemas.openxmlformats.org/markup-compatibility/2006">
              <mc:Choice xmlns:v="urn:schemas-microsoft-com:vml" Requires="v">
                <p:oleObj spid="_x0000_s13324" name="Bitmap Image" r:id="rId5" imgW="4057143" imgH="3780952" progId="Paint.Picture">
                  <p:embed/>
                </p:oleObj>
              </mc:Choice>
              <mc:Fallback>
                <p:oleObj name="Bitmap Image" r:id="rId5" imgW="4057143" imgH="3780952" progId="Paint.Picture">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1295400"/>
                        <a:ext cx="3878263" cy="361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7" name="Text Box 8">
            <a:extLst>
              <a:ext uri="{FF2B5EF4-FFF2-40B4-BE49-F238E27FC236}">
                <a16:creationId xmlns:a16="http://schemas.microsoft.com/office/drawing/2014/main" id="{C9A4F643-FBC6-4BBF-9FE4-B916F2B3B266}"/>
              </a:ext>
            </a:extLst>
          </p:cNvPr>
          <p:cNvSpPr txBox="1">
            <a:spLocks noChangeArrowheads="1"/>
          </p:cNvSpPr>
          <p:nvPr/>
        </p:nvSpPr>
        <p:spPr bwMode="auto">
          <a:xfrm>
            <a:off x="457200" y="3733800"/>
            <a:ext cx="419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400" b="1">
                <a:solidFill>
                  <a:srgbClr val="F5F50D"/>
                </a:solidFill>
                <a:latin typeface="Garamond" panose="02020404030301010803" pitchFamily="18" charset="0"/>
              </a:defRPr>
            </a:lvl1pPr>
            <a:lvl2pPr marL="742950" indent="-285750">
              <a:defRPr sz="4400" b="1">
                <a:solidFill>
                  <a:srgbClr val="F5F50D"/>
                </a:solidFill>
                <a:latin typeface="Garamond" panose="02020404030301010803" pitchFamily="18" charset="0"/>
              </a:defRPr>
            </a:lvl2pPr>
            <a:lvl3pPr marL="1143000" indent="-228600">
              <a:defRPr sz="4400" b="1">
                <a:solidFill>
                  <a:srgbClr val="F5F50D"/>
                </a:solidFill>
                <a:latin typeface="Garamond" panose="02020404030301010803" pitchFamily="18" charset="0"/>
              </a:defRPr>
            </a:lvl3pPr>
            <a:lvl4pPr marL="1600200" indent="-228600">
              <a:defRPr sz="4400" b="1">
                <a:solidFill>
                  <a:srgbClr val="F5F50D"/>
                </a:solidFill>
                <a:latin typeface="Garamond" panose="02020404030301010803" pitchFamily="18" charset="0"/>
              </a:defRPr>
            </a:lvl4pPr>
            <a:lvl5pPr marL="2057400" indent="-228600">
              <a:defRPr sz="4400" b="1">
                <a:solidFill>
                  <a:srgbClr val="F5F50D"/>
                </a:solidFill>
                <a:latin typeface="Garamond" panose="02020404030301010803" pitchFamily="18" charset="0"/>
              </a:defRPr>
            </a:lvl5pPr>
            <a:lvl6pPr marL="2514600" indent="-228600" eaLnBrk="0" fontAlgn="base" hangingPunct="0">
              <a:spcBef>
                <a:spcPct val="0"/>
              </a:spcBef>
              <a:spcAft>
                <a:spcPct val="0"/>
              </a:spcAft>
              <a:defRPr sz="4400" b="1">
                <a:solidFill>
                  <a:srgbClr val="F5F50D"/>
                </a:solidFill>
                <a:latin typeface="Garamond" panose="02020404030301010803" pitchFamily="18" charset="0"/>
              </a:defRPr>
            </a:lvl6pPr>
            <a:lvl7pPr marL="2971800" indent="-228600" eaLnBrk="0" fontAlgn="base" hangingPunct="0">
              <a:spcBef>
                <a:spcPct val="0"/>
              </a:spcBef>
              <a:spcAft>
                <a:spcPct val="0"/>
              </a:spcAft>
              <a:defRPr sz="4400" b="1">
                <a:solidFill>
                  <a:srgbClr val="F5F50D"/>
                </a:solidFill>
                <a:latin typeface="Garamond" panose="02020404030301010803" pitchFamily="18" charset="0"/>
              </a:defRPr>
            </a:lvl7pPr>
            <a:lvl8pPr marL="3429000" indent="-228600" eaLnBrk="0" fontAlgn="base" hangingPunct="0">
              <a:spcBef>
                <a:spcPct val="0"/>
              </a:spcBef>
              <a:spcAft>
                <a:spcPct val="0"/>
              </a:spcAft>
              <a:defRPr sz="4400" b="1">
                <a:solidFill>
                  <a:srgbClr val="F5F50D"/>
                </a:solidFill>
                <a:latin typeface="Garamond" panose="02020404030301010803" pitchFamily="18" charset="0"/>
              </a:defRPr>
            </a:lvl8pPr>
            <a:lvl9pPr marL="3886200" indent="-228600" eaLnBrk="0" fontAlgn="base" hangingPunct="0">
              <a:spcBef>
                <a:spcPct val="0"/>
              </a:spcBef>
              <a:spcAft>
                <a:spcPct val="0"/>
              </a:spcAft>
              <a:defRPr sz="4400" b="1">
                <a:solidFill>
                  <a:srgbClr val="F5F50D"/>
                </a:solidFill>
                <a:latin typeface="Garamond" panose="02020404030301010803" pitchFamily="18" charset="0"/>
              </a:defRPr>
            </a:lvl9pPr>
          </a:lstStyle>
          <a:p>
            <a:pPr>
              <a:spcBef>
                <a:spcPct val="50000"/>
              </a:spcBef>
            </a:pPr>
            <a:r>
              <a:rPr lang="en-US" altLang="en-US" sz="2400" b="0">
                <a:solidFill>
                  <a:schemeClr val="tx1"/>
                </a:solidFill>
              </a:rPr>
              <a:t>Passive Solar</a:t>
            </a:r>
          </a:p>
        </p:txBody>
      </p:sp>
      <p:sp>
        <p:nvSpPr>
          <p:cNvPr id="13318" name="Text Box 9">
            <a:extLst>
              <a:ext uri="{FF2B5EF4-FFF2-40B4-BE49-F238E27FC236}">
                <a16:creationId xmlns:a16="http://schemas.microsoft.com/office/drawing/2014/main" id="{BB269B82-D16C-4868-A128-D04542243DB3}"/>
              </a:ext>
            </a:extLst>
          </p:cNvPr>
          <p:cNvSpPr txBox="1">
            <a:spLocks noChangeArrowheads="1"/>
          </p:cNvSpPr>
          <p:nvPr/>
        </p:nvSpPr>
        <p:spPr bwMode="auto">
          <a:xfrm>
            <a:off x="6019800" y="5029200"/>
            <a:ext cx="1755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400" b="1">
                <a:solidFill>
                  <a:srgbClr val="F5F50D"/>
                </a:solidFill>
                <a:latin typeface="Garamond" panose="02020404030301010803" pitchFamily="18" charset="0"/>
              </a:defRPr>
            </a:lvl1pPr>
            <a:lvl2pPr marL="742950" indent="-285750">
              <a:defRPr sz="4400" b="1">
                <a:solidFill>
                  <a:srgbClr val="F5F50D"/>
                </a:solidFill>
                <a:latin typeface="Garamond" panose="02020404030301010803" pitchFamily="18" charset="0"/>
              </a:defRPr>
            </a:lvl2pPr>
            <a:lvl3pPr marL="1143000" indent="-228600">
              <a:defRPr sz="4400" b="1">
                <a:solidFill>
                  <a:srgbClr val="F5F50D"/>
                </a:solidFill>
                <a:latin typeface="Garamond" panose="02020404030301010803" pitchFamily="18" charset="0"/>
              </a:defRPr>
            </a:lvl3pPr>
            <a:lvl4pPr marL="1600200" indent="-228600">
              <a:defRPr sz="4400" b="1">
                <a:solidFill>
                  <a:srgbClr val="F5F50D"/>
                </a:solidFill>
                <a:latin typeface="Garamond" panose="02020404030301010803" pitchFamily="18" charset="0"/>
              </a:defRPr>
            </a:lvl4pPr>
            <a:lvl5pPr marL="2057400" indent="-228600">
              <a:defRPr sz="4400" b="1">
                <a:solidFill>
                  <a:srgbClr val="F5F50D"/>
                </a:solidFill>
                <a:latin typeface="Garamond" panose="02020404030301010803" pitchFamily="18" charset="0"/>
              </a:defRPr>
            </a:lvl5pPr>
            <a:lvl6pPr marL="2514600" indent="-228600" eaLnBrk="0" fontAlgn="base" hangingPunct="0">
              <a:spcBef>
                <a:spcPct val="0"/>
              </a:spcBef>
              <a:spcAft>
                <a:spcPct val="0"/>
              </a:spcAft>
              <a:defRPr sz="4400" b="1">
                <a:solidFill>
                  <a:srgbClr val="F5F50D"/>
                </a:solidFill>
                <a:latin typeface="Garamond" panose="02020404030301010803" pitchFamily="18" charset="0"/>
              </a:defRPr>
            </a:lvl6pPr>
            <a:lvl7pPr marL="2971800" indent="-228600" eaLnBrk="0" fontAlgn="base" hangingPunct="0">
              <a:spcBef>
                <a:spcPct val="0"/>
              </a:spcBef>
              <a:spcAft>
                <a:spcPct val="0"/>
              </a:spcAft>
              <a:defRPr sz="4400" b="1">
                <a:solidFill>
                  <a:srgbClr val="F5F50D"/>
                </a:solidFill>
                <a:latin typeface="Garamond" panose="02020404030301010803" pitchFamily="18" charset="0"/>
              </a:defRPr>
            </a:lvl7pPr>
            <a:lvl8pPr marL="3429000" indent="-228600" eaLnBrk="0" fontAlgn="base" hangingPunct="0">
              <a:spcBef>
                <a:spcPct val="0"/>
              </a:spcBef>
              <a:spcAft>
                <a:spcPct val="0"/>
              </a:spcAft>
              <a:defRPr sz="4400" b="1">
                <a:solidFill>
                  <a:srgbClr val="F5F50D"/>
                </a:solidFill>
                <a:latin typeface="Garamond" panose="02020404030301010803" pitchFamily="18" charset="0"/>
              </a:defRPr>
            </a:lvl8pPr>
            <a:lvl9pPr marL="3886200" indent="-228600" eaLnBrk="0" fontAlgn="base" hangingPunct="0">
              <a:spcBef>
                <a:spcPct val="0"/>
              </a:spcBef>
              <a:spcAft>
                <a:spcPct val="0"/>
              </a:spcAft>
              <a:defRPr sz="4400" b="1">
                <a:solidFill>
                  <a:srgbClr val="F5F50D"/>
                </a:solidFill>
                <a:latin typeface="Garamond" panose="02020404030301010803" pitchFamily="18" charset="0"/>
              </a:defRPr>
            </a:lvl9pPr>
          </a:lstStyle>
          <a:p>
            <a:r>
              <a:rPr lang="en-US" altLang="en-US" sz="2400" b="0">
                <a:solidFill>
                  <a:schemeClr val="tx1"/>
                </a:solidFill>
              </a:rPr>
              <a:t>Trombe Wall</a:t>
            </a:r>
          </a:p>
        </p:txBody>
      </p:sp>
      <p:pic>
        <p:nvPicPr>
          <p:cNvPr id="13319" name="Picture 11" descr="Chiras1psrev">
            <a:extLst>
              <a:ext uri="{FF2B5EF4-FFF2-40B4-BE49-F238E27FC236}">
                <a16:creationId xmlns:a16="http://schemas.microsoft.com/office/drawing/2014/main" id="{1FCC2648-56DA-4A4D-9CCC-20E628F5A2F9}"/>
              </a:ext>
            </a:extLst>
          </p:cNvPr>
          <p:cNvPicPr>
            <a:picLocks noGrp="1" noChangeAspect="1" noChangeArrowheads="1"/>
          </p:cNvPicPr>
          <p:nvPr>
            <p:ph sz="quarter" idx="3"/>
          </p:nvPr>
        </p:nvPicPr>
        <p:blipFill>
          <a:blip r:embed="rId7">
            <a:extLst>
              <a:ext uri="{28A0092B-C50C-407E-A947-70E740481C1C}">
                <a14:useLocalDpi xmlns:a14="http://schemas.microsoft.com/office/drawing/2010/main" val="0"/>
              </a:ext>
            </a:extLst>
          </a:blip>
          <a:srcRect/>
          <a:stretch>
            <a:fillRect/>
          </a:stretch>
        </p:blipFill>
        <p:spPr>
          <a:xfrm>
            <a:off x="457200" y="4267200"/>
            <a:ext cx="3086100" cy="2095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20" name="Text Box 13">
            <a:extLst>
              <a:ext uri="{FF2B5EF4-FFF2-40B4-BE49-F238E27FC236}">
                <a16:creationId xmlns:a16="http://schemas.microsoft.com/office/drawing/2014/main" id="{DC91242B-BF9F-413C-A1D6-F3DC07C59C06}"/>
              </a:ext>
            </a:extLst>
          </p:cNvPr>
          <p:cNvSpPr txBox="1">
            <a:spLocks noChangeArrowheads="1"/>
          </p:cNvSpPr>
          <p:nvPr/>
        </p:nvSpPr>
        <p:spPr bwMode="auto">
          <a:xfrm>
            <a:off x="3581400" y="5410200"/>
            <a:ext cx="2819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400" b="1">
                <a:solidFill>
                  <a:srgbClr val="F5F50D"/>
                </a:solidFill>
                <a:latin typeface="Garamond" panose="02020404030301010803" pitchFamily="18" charset="0"/>
              </a:defRPr>
            </a:lvl1pPr>
            <a:lvl2pPr marL="742950" indent="-285750">
              <a:defRPr sz="4400" b="1">
                <a:solidFill>
                  <a:srgbClr val="F5F50D"/>
                </a:solidFill>
                <a:latin typeface="Garamond" panose="02020404030301010803" pitchFamily="18" charset="0"/>
              </a:defRPr>
            </a:lvl2pPr>
            <a:lvl3pPr marL="1143000" indent="-228600">
              <a:defRPr sz="4400" b="1">
                <a:solidFill>
                  <a:srgbClr val="F5F50D"/>
                </a:solidFill>
                <a:latin typeface="Garamond" panose="02020404030301010803" pitchFamily="18" charset="0"/>
              </a:defRPr>
            </a:lvl3pPr>
            <a:lvl4pPr marL="1600200" indent="-228600">
              <a:defRPr sz="4400" b="1">
                <a:solidFill>
                  <a:srgbClr val="F5F50D"/>
                </a:solidFill>
                <a:latin typeface="Garamond" panose="02020404030301010803" pitchFamily="18" charset="0"/>
              </a:defRPr>
            </a:lvl4pPr>
            <a:lvl5pPr marL="2057400" indent="-228600">
              <a:defRPr sz="4400" b="1">
                <a:solidFill>
                  <a:srgbClr val="F5F50D"/>
                </a:solidFill>
                <a:latin typeface="Garamond" panose="02020404030301010803" pitchFamily="18" charset="0"/>
              </a:defRPr>
            </a:lvl5pPr>
            <a:lvl6pPr marL="2514600" indent="-228600" eaLnBrk="0" fontAlgn="base" hangingPunct="0">
              <a:spcBef>
                <a:spcPct val="0"/>
              </a:spcBef>
              <a:spcAft>
                <a:spcPct val="0"/>
              </a:spcAft>
              <a:defRPr sz="4400" b="1">
                <a:solidFill>
                  <a:srgbClr val="F5F50D"/>
                </a:solidFill>
                <a:latin typeface="Garamond" panose="02020404030301010803" pitchFamily="18" charset="0"/>
              </a:defRPr>
            </a:lvl6pPr>
            <a:lvl7pPr marL="2971800" indent="-228600" eaLnBrk="0" fontAlgn="base" hangingPunct="0">
              <a:spcBef>
                <a:spcPct val="0"/>
              </a:spcBef>
              <a:spcAft>
                <a:spcPct val="0"/>
              </a:spcAft>
              <a:defRPr sz="4400" b="1">
                <a:solidFill>
                  <a:srgbClr val="F5F50D"/>
                </a:solidFill>
                <a:latin typeface="Garamond" panose="02020404030301010803" pitchFamily="18" charset="0"/>
              </a:defRPr>
            </a:lvl7pPr>
            <a:lvl8pPr marL="3429000" indent="-228600" eaLnBrk="0" fontAlgn="base" hangingPunct="0">
              <a:spcBef>
                <a:spcPct val="0"/>
              </a:spcBef>
              <a:spcAft>
                <a:spcPct val="0"/>
              </a:spcAft>
              <a:defRPr sz="4400" b="1">
                <a:solidFill>
                  <a:srgbClr val="F5F50D"/>
                </a:solidFill>
                <a:latin typeface="Garamond" panose="02020404030301010803" pitchFamily="18" charset="0"/>
              </a:defRPr>
            </a:lvl8pPr>
            <a:lvl9pPr marL="3886200" indent="-228600" eaLnBrk="0" fontAlgn="base" hangingPunct="0">
              <a:spcBef>
                <a:spcPct val="0"/>
              </a:spcBef>
              <a:spcAft>
                <a:spcPct val="0"/>
              </a:spcAft>
              <a:defRPr sz="4400" b="1">
                <a:solidFill>
                  <a:srgbClr val="F5F50D"/>
                </a:solidFill>
                <a:latin typeface="Garamond" panose="02020404030301010803" pitchFamily="18" charset="0"/>
              </a:defRPr>
            </a:lvl9pPr>
          </a:lstStyle>
          <a:p>
            <a:pPr>
              <a:spcBef>
                <a:spcPct val="50000"/>
              </a:spcBef>
            </a:pPr>
            <a:r>
              <a:rPr lang="en-US" altLang="en-US" sz="2400" b="0">
                <a:solidFill>
                  <a:schemeClr val="tx1"/>
                </a:solidFill>
              </a:rPr>
              <a:t>Passively heated home in Colorado</a:t>
            </a:r>
          </a:p>
        </p:txBody>
      </p:sp>
    </p:spTree>
  </p:cSld>
  <p:clrMapOvr>
    <a:masterClrMapping/>
  </p:clrMapOvr>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4400" b="1" i="0" u="none" strike="noStrike" cap="none" normalizeH="0" baseline="0" smtClean="0">
            <a:ln>
              <a:noFill/>
            </a:ln>
            <a:solidFill>
              <a:srgbClr val="F5F50D"/>
            </a:solidFill>
            <a:effectLst>
              <a:outerShdw blurRad="38100" dist="38100" dir="2700000" algn="tl">
                <a:srgbClr val="000000">
                  <a:alpha val="43137"/>
                </a:srgbClr>
              </a:outerShdw>
            </a:effectLst>
            <a:latin typeface="Garamond" panose="02020404030301010803"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4400" b="1" i="0" u="none" strike="noStrike" cap="none" normalizeH="0" baseline="0" smtClean="0">
            <a:ln>
              <a:noFill/>
            </a:ln>
            <a:solidFill>
              <a:srgbClr val="F5F50D"/>
            </a:solidFill>
            <a:effectLst>
              <a:outerShdw blurRad="38100" dist="38100" dir="2700000" algn="tl">
                <a:srgbClr val="000000">
                  <a:alpha val="43137"/>
                </a:srgbClr>
              </a:outerShdw>
            </a:effectLst>
            <a:latin typeface="Garamond" panose="02020404030301010803"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Stream</Template>
  <TotalTime>844</TotalTime>
  <Words>1378</Words>
  <Application>Microsoft Office PowerPoint</Application>
  <PresentationFormat>On-screen Show (4:3)</PresentationFormat>
  <Paragraphs>95</Paragraphs>
  <Slides>20</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6" baseType="lpstr">
      <vt:lpstr>Arial</vt:lpstr>
      <vt:lpstr>Garamond</vt:lpstr>
      <vt:lpstr>Times New Roman</vt:lpstr>
      <vt:lpstr>Wingdings</vt:lpstr>
      <vt:lpstr>Stream</vt:lpstr>
      <vt:lpstr>Bitmap Image</vt:lpstr>
      <vt:lpstr>Solar Energy:  The Ultimate  Renewable Resource</vt:lpstr>
      <vt:lpstr>What is Solar Energy?</vt:lpstr>
      <vt:lpstr>Advantages and Disadvantages</vt:lpstr>
      <vt:lpstr>How much solar energy?</vt:lpstr>
      <vt:lpstr>Putting Solar Energy to Use: Heating Water</vt:lpstr>
      <vt:lpstr>Heating Water: Active System</vt:lpstr>
      <vt:lpstr>Heating Water—Last Thoughts</vt:lpstr>
      <vt:lpstr>Heating Living Spaces</vt:lpstr>
      <vt:lpstr>Heating Living Spaces</vt:lpstr>
      <vt:lpstr>Heating Living Spaces</vt:lpstr>
      <vt:lpstr>Solar-Thermal Electricity: Power Towers</vt:lpstr>
      <vt:lpstr>Power Towers</vt:lpstr>
      <vt:lpstr>Solar-Thermal Electricity: Parabolic Dishes and Troughs</vt:lpstr>
      <vt:lpstr>Parabolic Dishes and Troughs</vt:lpstr>
      <vt:lpstr>Direct Conversion into Electricity</vt:lpstr>
      <vt:lpstr>Solar Panels in Use</vt:lpstr>
      <vt:lpstr>Efficiency and Disadvantages</vt:lpstr>
      <vt:lpstr>Final Thought</vt:lpstr>
      <vt:lpstr>The End</vt:lpstr>
      <vt:lpstr>PowerPoint Presentation</vt:lpstr>
    </vt:vector>
  </TitlesOfParts>
  <Company>Student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Solar Energy:  The Greatest Renewable Resource</dc:title>
  <dc:creator>Preferred Customer</dc:creator>
  <cp:lastModifiedBy>Dr Muhammad Farooq</cp:lastModifiedBy>
  <cp:revision>11</cp:revision>
  <dcterms:created xsi:type="dcterms:W3CDTF">2002-10-22T23:48:07Z</dcterms:created>
  <dcterms:modified xsi:type="dcterms:W3CDTF">2019-02-10T09:31:13Z</dcterms:modified>
</cp:coreProperties>
</file>