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handoutMasterIdLst>
    <p:handoutMasterId r:id="rId51"/>
  </p:handoutMasterIdLst>
  <p:sldIdLst>
    <p:sldId id="322" r:id="rId2"/>
    <p:sldId id="259" r:id="rId3"/>
    <p:sldId id="292" r:id="rId4"/>
    <p:sldId id="299" r:id="rId5"/>
    <p:sldId id="311" r:id="rId6"/>
    <p:sldId id="296" r:id="rId7"/>
    <p:sldId id="314" r:id="rId8"/>
    <p:sldId id="308" r:id="rId9"/>
    <p:sldId id="313" r:id="rId10"/>
    <p:sldId id="293" r:id="rId11"/>
    <p:sldId id="257" r:id="rId12"/>
    <p:sldId id="332" r:id="rId13"/>
    <p:sldId id="320" r:id="rId14"/>
    <p:sldId id="304" r:id="rId15"/>
    <p:sldId id="312" r:id="rId16"/>
    <p:sldId id="294" r:id="rId17"/>
    <p:sldId id="328" r:id="rId18"/>
    <p:sldId id="329" r:id="rId19"/>
    <p:sldId id="330" r:id="rId20"/>
    <p:sldId id="331" r:id="rId21"/>
    <p:sldId id="302" r:id="rId22"/>
    <p:sldId id="333" r:id="rId23"/>
    <p:sldId id="334" r:id="rId24"/>
    <p:sldId id="335" r:id="rId25"/>
    <p:sldId id="349" r:id="rId26"/>
    <p:sldId id="336" r:id="rId27"/>
    <p:sldId id="337" r:id="rId28"/>
    <p:sldId id="350" r:id="rId29"/>
    <p:sldId id="338" r:id="rId30"/>
    <p:sldId id="339" r:id="rId31"/>
    <p:sldId id="343" r:id="rId32"/>
    <p:sldId id="340" r:id="rId33"/>
    <p:sldId id="341" r:id="rId34"/>
    <p:sldId id="344" r:id="rId35"/>
    <p:sldId id="345" r:id="rId36"/>
    <p:sldId id="346" r:id="rId37"/>
    <p:sldId id="347" r:id="rId38"/>
    <p:sldId id="348" r:id="rId39"/>
    <p:sldId id="323" r:id="rId40"/>
    <p:sldId id="315" r:id="rId41"/>
    <p:sldId id="303" r:id="rId42"/>
    <p:sldId id="316" r:id="rId43"/>
    <p:sldId id="317" r:id="rId44"/>
    <p:sldId id="321" r:id="rId45"/>
    <p:sldId id="318" r:id="rId46"/>
    <p:sldId id="324" r:id="rId47"/>
    <p:sldId id="291" r:id="rId48"/>
    <p:sldId id="327" r:id="rId4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BB8E43-A43E-453E-A1A5-61326CAB97C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58129EC-F5F5-45F9-A21F-5B6B5BE093EA}"/>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80CF1B87-C8E2-4504-8048-569575F16B48}" type="datetime1">
              <a:rPr lang="en-GB" altLang="en-US"/>
              <a:pPr>
                <a:defRPr/>
              </a:pPr>
              <a:t>10/02/2019</a:t>
            </a:fld>
            <a:endParaRPr lang="en-US" altLang="en-US"/>
          </a:p>
        </p:txBody>
      </p:sp>
      <p:sp>
        <p:nvSpPr>
          <p:cNvPr id="4" name="Footer Placeholder 3">
            <a:extLst>
              <a:ext uri="{FF2B5EF4-FFF2-40B4-BE49-F238E27FC236}">
                <a16:creationId xmlns:a16="http://schemas.microsoft.com/office/drawing/2014/main" id="{3091F493-1166-44A6-82D3-C56DB4B25E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BA126D98-AED1-476D-A56B-F8DE64A8923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250BB589-4CA5-433D-9F51-82EF51A442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F101BE-B5CA-45F1-8247-29AFB4DD974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3F62F10-AE78-45C8-9818-2F33CAF8BCA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4997C2B6-CC51-4150-8A4E-48FD4C11790E}" type="datetime1">
              <a:rPr lang="en-GB" altLang="en-US"/>
              <a:pPr>
                <a:defRPr/>
              </a:pPr>
              <a:t>10/02/2019</a:t>
            </a:fld>
            <a:endParaRPr lang="en-US" altLang="en-US"/>
          </a:p>
        </p:txBody>
      </p:sp>
      <p:sp>
        <p:nvSpPr>
          <p:cNvPr id="4" name="Slide Image Placeholder 3">
            <a:extLst>
              <a:ext uri="{FF2B5EF4-FFF2-40B4-BE49-F238E27FC236}">
                <a16:creationId xmlns:a16="http://schemas.microsoft.com/office/drawing/2014/main" id="{0977472A-B545-4CBC-A5CC-C2CFA047176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433D308-42EE-4739-9BCF-54F66E2A996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DBAA0C0-7B9C-47DE-B805-E6FAECC7446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3E33175-37B0-48C5-9E54-EAAFE9FF951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9DEF27D8-3919-4BA5-B92A-CC2080C394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F4A1AA6-48B4-4D02-9277-B3ED1FF25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0FC17796-0384-40E4-AA7A-CDE7D42E43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20ACACF7-B52E-43D0-99E7-9DEF2C0BED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BDF7F78-A664-4679-89DD-69EEC8EA36B3}"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8308DCB-684B-44B3-BCDA-527E514923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BA06547-AE4B-4055-8CBA-F0A553621E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1227C475-E730-4793-A53A-78B701C4FA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9ED4F4C-9E18-4E6B-AD0A-F23B0D7A9CCF}" type="slidenum">
              <a:rPr lang="en-US" altLang="en-US" smtClean="0"/>
              <a:pPr>
                <a:spcBef>
                  <a:spcPct val="0"/>
                </a:spcBef>
              </a:pPr>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7B17EC0-0DEA-4096-90ED-A824D9FBFE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8A5F90C8-D06F-4448-B66F-40E1002CD8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D4C886E7-BB17-4DF0-AEFE-86CD9CF60C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5F0270E-6A2B-49AB-858A-CE80A158A26D}" type="slidenum">
              <a:rPr lang="en-US" altLang="en-US" smtClean="0"/>
              <a:pPr>
                <a:spcBef>
                  <a:spcPct val="0"/>
                </a:spcBef>
              </a:pPr>
              <a:t>14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2D7B71D-83D2-43A2-9A7A-A2A0EA96C3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73271DD-9528-4C34-96D7-9B1E07CEBB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A7ABBB15-0FBE-41CD-991C-A08A15E20A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F67F266-2009-4CCB-868D-5F01F5445F21}" type="slidenum">
              <a:rPr lang="en-US" altLang="en-US" smtClean="0"/>
              <a:pPr>
                <a:spcBef>
                  <a:spcPct val="0"/>
                </a:spcBef>
              </a:pPr>
              <a:t>15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FF60A36-AB26-47EA-9F41-EEA57CBF4F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5278AD69-02EA-4CDC-BD87-1658BAA7D2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4FEEE7E7-AEF8-4310-B4C2-5C45CFF2A6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1137ADB-BDAD-4637-A4A5-557C2044A0D0}" type="slidenum">
              <a:rPr lang="en-US" altLang="en-US" smtClean="0"/>
              <a:pPr>
                <a:spcBef>
                  <a:spcPct val="0"/>
                </a:spcBef>
              </a:pPr>
              <a:t>16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13D24FB-F7C0-4D34-B091-8A677F6B41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A7D37ED6-CE17-47F5-820D-6B92138EA6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B8A1559B-28DE-4A9A-8DB4-0E499F54DA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6A1AC52-974C-462B-B4F5-62BFC919789A}" type="slidenum">
              <a:rPr lang="en-US" altLang="en-US" smtClean="0"/>
              <a:pPr>
                <a:spcBef>
                  <a:spcPct val="0"/>
                </a:spcBef>
              </a:pPr>
              <a:t>17</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C36F358-5C20-45BE-AB5C-7BF74881B5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548A5A5-F003-4A79-965F-8B09C02CD0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id="{A664B66B-32F4-4D3A-AB03-93D98623BF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8AA2938-D21E-4AA7-B2B8-09D28DB6A1D7}" type="slidenum">
              <a:rPr lang="en-US" altLang="en-US" smtClean="0"/>
              <a:pPr>
                <a:spcBef>
                  <a:spcPct val="0"/>
                </a:spcBef>
              </a:pPr>
              <a:t>18</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6920FF9-3CDA-4FD0-8111-0EA84C46B1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D154AE8-0B13-4032-8ADE-BE2DD84595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a:extLst>
              <a:ext uri="{FF2B5EF4-FFF2-40B4-BE49-F238E27FC236}">
                <a16:creationId xmlns:a16="http://schemas.microsoft.com/office/drawing/2014/main" id="{1B8793BB-7E29-4DF5-9093-45A2F449E5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714E43D-D57A-46B0-B8D6-2C3462B63034}" type="slidenum">
              <a:rPr lang="en-US" altLang="en-US" smtClean="0"/>
              <a:pPr>
                <a:spcBef>
                  <a:spcPct val="0"/>
                </a:spcBef>
              </a:pPr>
              <a:t>19</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2BDA006-F02C-439D-BFF2-E5CFDFC83F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4F83BE7A-2452-4152-A0F0-4923B06315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5C87397A-0A81-4630-B4D9-6CDE50ABBC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D7C4C7D-33E9-4529-8070-34D2839AD890}" type="slidenum">
              <a:rPr lang="en-US" altLang="en-US" smtClean="0"/>
              <a:pPr>
                <a:spcBef>
                  <a:spcPct val="0"/>
                </a:spcBef>
              </a:pPr>
              <a:t>20</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FB004EE-CFF6-42E9-8DD2-5BEB1BADF6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9893CFB0-72EF-490A-BAE2-72E2282386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1077A315-93EA-42DF-97E1-57081A2EFB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E77A9A1-1539-4B80-85D5-4D587F66BCBE}" type="slidenum">
              <a:rPr lang="en-US" altLang="en-US" smtClean="0"/>
              <a:pPr>
                <a:spcBef>
                  <a:spcPct val="0"/>
                </a:spcBef>
              </a:pPr>
              <a:t>21</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781DA96-DC1D-4CE1-89BE-B59DE5E90C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A6A3292-4AB3-4DC2-B68F-FA2EACEECE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AEB6927F-1B99-41A2-A210-A9C1F66935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4AA24C7-0C59-44CC-A592-2009AAF0556E}" type="slidenum">
              <a:rPr lang="en-US" altLang="en-US" smtClean="0"/>
              <a:pPr>
                <a:spcBef>
                  <a:spcPct val="0"/>
                </a:spcBef>
              </a:pPr>
              <a:t>22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B13A39A-A004-47ED-8C4F-A50119165F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06132FF-23E5-4F8E-A9DB-80730D84F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A1357B89-3756-4067-8DAF-71A4183A8E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3C1139F-3FA3-4E3C-B2A1-77EEC33803CC}"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BF355A4-9F48-49B2-908E-9180600D7F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1875629-C537-4E90-A914-F9645C2B1E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id="{53576114-7A57-42C6-9908-ABBD11638D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EECD2BB-766F-4235-A4FA-663F67949818}" type="slidenum">
              <a:rPr lang="en-US" altLang="en-US" smtClean="0"/>
              <a:pPr>
                <a:spcBef>
                  <a:spcPct val="0"/>
                </a:spcBef>
              </a:pPr>
              <a:t>23</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F53F7DE-BDF6-4821-A163-7DF02CC9DC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AADFD9D-92A3-4EA8-9D51-EAEB261765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a:extLst>
              <a:ext uri="{FF2B5EF4-FFF2-40B4-BE49-F238E27FC236}">
                <a16:creationId xmlns:a16="http://schemas.microsoft.com/office/drawing/2014/main" id="{5C1BDF78-76A4-4D40-B4EC-184095890B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A855CC4-6730-4284-B8D6-A939466C53FB}" type="slidenum">
              <a:rPr lang="en-US" altLang="en-US" smtClean="0"/>
              <a:pPr>
                <a:spcBef>
                  <a:spcPct val="0"/>
                </a:spcBef>
              </a:pPr>
              <a:t>24</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BB469A1-C59E-44DC-9F4A-4F3F091B4E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3075EE17-5B53-4C02-B819-5A23E8104D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id="{6C75CDC4-397A-4C1D-8696-B32AB343A3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25549F8-0AB2-45E1-BFD0-A5232C8E8B64}" type="slidenum">
              <a:rPr lang="en-US" altLang="en-US" smtClean="0"/>
              <a:pPr>
                <a:spcBef>
                  <a:spcPct val="0"/>
                </a:spcBef>
              </a:pPr>
              <a:t>25</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C82F126-2494-4FB5-8806-57EE1A9FD0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8C592F71-B631-470B-9FCF-D388D77BE6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4D2271D6-FD1C-4F53-8C62-36A7783038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D8BE087-7FEA-48B8-B900-46AE5BD3ECF1}" type="slidenum">
              <a:rPr lang="en-US" altLang="en-US" smtClean="0"/>
              <a:pPr>
                <a:spcBef>
                  <a:spcPct val="0"/>
                </a:spcBef>
              </a:pPr>
              <a:t>26</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B9EFA84-7454-4287-9901-6F6E3AEF3C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C048937-39AD-47E5-9EA2-E80F05861D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id="{2FA24013-83BD-482E-820B-1E23B850D6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865E700-0C31-4F8B-9E87-5A85A67E34AE}" type="slidenum">
              <a:rPr lang="en-US" altLang="en-US" smtClean="0"/>
              <a:pPr>
                <a:spcBef>
                  <a:spcPct val="0"/>
                </a:spcBef>
              </a:pPr>
              <a:t>27</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08740EF-F66E-48B4-821A-7EFEAE091C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63AC481D-3F4D-4E7D-8ABC-94A6F4D59A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1245447E-C53B-40BA-B047-D518D0F7E9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C5CE9F4-E529-47EF-A4CA-E6C0A575644B}" type="slidenum">
              <a:rPr lang="en-US" altLang="en-US" smtClean="0"/>
              <a:pPr>
                <a:spcBef>
                  <a:spcPct val="0"/>
                </a:spcBef>
              </a:pPr>
              <a:t>28</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C163996-E5F7-4D53-9B9D-C3C5C9CDBC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3E4E8D3F-048B-4AE0-95D8-8802B4696B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3166F747-ADD0-44A1-AD79-70B93FE956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8ED887-9788-44C6-94E2-9DC185C6340C}" type="slidenum">
              <a:rPr lang="en-US" altLang="en-US" smtClean="0"/>
              <a:pPr>
                <a:spcBef>
                  <a:spcPct val="0"/>
                </a:spcBef>
              </a:pPr>
              <a:t>29</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D52ACF0-95C4-44FD-98ED-25468A6454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652C1517-A282-4E12-895E-1BF568AFF6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61DC17F9-DB0F-44A8-A7C5-EFEB9A9F9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DE9396D-5145-457D-B8FD-902A053CB639}" type="slidenum">
              <a:rPr lang="en-US" altLang="en-US" smtClean="0"/>
              <a:pPr>
                <a:spcBef>
                  <a:spcPct val="0"/>
                </a:spcBef>
              </a:pPr>
              <a:t>30</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53BF720-1112-4701-A9B7-74380E9EE3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EE31F28A-304E-448F-95A0-59E42C9663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03D7EB38-C639-4966-A02E-ADF6EE290B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3655C09-5970-491E-BEB4-0DB439DA4C0D}" type="slidenum">
              <a:rPr lang="en-US" altLang="en-US" smtClean="0"/>
              <a:pPr>
                <a:spcBef>
                  <a:spcPct val="0"/>
                </a:spcBef>
              </a:pPr>
              <a:t>31</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8B5CE59-E1E4-4AF9-99C7-11237AD1EE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A1CBD309-8794-4B8B-B0C7-A7638A68B3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id="{303DA4F0-AD85-4EE0-94B5-1078AB38CE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9EAD0D1-E04F-4E0A-98B6-0B37CC6DAC20}" type="slidenum">
              <a:rPr lang="en-US" altLang="en-US" smtClean="0"/>
              <a:pPr>
                <a:spcBef>
                  <a:spcPct val="0"/>
                </a:spcBef>
              </a:pPr>
              <a:t>32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72F78BE-4275-4B1F-84E2-0C112C70FB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1B4E619-0A12-468C-8F8B-D6F4AD1CBC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a:extLst>
              <a:ext uri="{FF2B5EF4-FFF2-40B4-BE49-F238E27FC236}">
                <a16:creationId xmlns:a16="http://schemas.microsoft.com/office/drawing/2014/main" id="{6A1380E0-59D6-4D04-A5CD-40B46A6309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365B3E1-FDFF-4657-96B7-0E7EE81ECD9C}"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72B5084-2862-4F4E-9C6C-DBA8D80E5C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4ECC766C-3824-42C2-A2BA-87CA55A236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26BF9271-C1E8-440B-A9B0-9AEE9A6EC3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726B272-4A3B-494D-9912-BB4588D0426C}" type="slidenum">
              <a:rPr lang="en-US" altLang="en-US" smtClean="0"/>
              <a:pPr>
                <a:spcBef>
                  <a:spcPct val="0"/>
                </a:spcBef>
              </a:pPr>
              <a:t>33</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BADD6853-4B8D-4932-9A9D-A5C6AED133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895014AF-861B-4B29-8FE7-1263A032B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a:extLst>
              <a:ext uri="{FF2B5EF4-FFF2-40B4-BE49-F238E27FC236}">
                <a16:creationId xmlns:a16="http://schemas.microsoft.com/office/drawing/2014/main" id="{DD059D62-4471-4F9B-A5C9-6A8F4ECFE4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8E43FBC-6FFA-425C-8B97-FCA6142F6367}" type="slidenum">
              <a:rPr lang="en-US" altLang="en-US" smtClean="0"/>
              <a:pPr>
                <a:spcBef>
                  <a:spcPct val="0"/>
                </a:spcBef>
              </a:pPr>
              <a:t>34</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E59B3E8-4037-4537-B8EB-5E1336B55D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1782912F-3A3D-433A-B7D4-DAE21413B9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Slide Number Placeholder 3">
            <a:extLst>
              <a:ext uri="{FF2B5EF4-FFF2-40B4-BE49-F238E27FC236}">
                <a16:creationId xmlns:a16="http://schemas.microsoft.com/office/drawing/2014/main" id="{DD2187EC-097F-4C93-AA37-E12F3BF1C1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FB9A377-551B-4FFD-8F94-37FDB2EDE2EB}" type="slidenum">
              <a:rPr lang="en-US" altLang="en-US" smtClean="0"/>
              <a:pPr>
                <a:spcBef>
                  <a:spcPct val="0"/>
                </a:spcBef>
              </a:pPr>
              <a:t>35</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8BE03286-CCDC-4DA8-93E0-F435C9B0BB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F9DA0EB2-C333-4D93-8069-AE86954793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5780" name="Slide Number Placeholder 3">
            <a:extLst>
              <a:ext uri="{FF2B5EF4-FFF2-40B4-BE49-F238E27FC236}">
                <a16:creationId xmlns:a16="http://schemas.microsoft.com/office/drawing/2014/main" id="{FB03E4F7-DACE-4604-B327-4BE754D70A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72E1953-79C8-4039-A9A8-FAC072E5B793}" type="slidenum">
              <a:rPr lang="en-US" altLang="en-US" smtClean="0"/>
              <a:pPr>
                <a:spcBef>
                  <a:spcPct val="0"/>
                </a:spcBef>
              </a:pPr>
              <a:t>36</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1CDCFD1-82BB-430B-AC5F-6463F6B63C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D1336C92-71AC-4F6E-BED3-15DD837CFA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a:extLst>
              <a:ext uri="{FF2B5EF4-FFF2-40B4-BE49-F238E27FC236}">
                <a16:creationId xmlns:a16="http://schemas.microsoft.com/office/drawing/2014/main" id="{B130B781-D6A1-4019-ABD4-A90AA56682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23DF382-EC83-4D07-AFD0-820AD5FD9580}" type="slidenum">
              <a:rPr lang="en-US" altLang="en-US" smtClean="0"/>
              <a:pPr>
                <a:spcBef>
                  <a:spcPct val="0"/>
                </a:spcBef>
              </a:pPr>
              <a:t>37</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34A0C890-1B2E-47B4-AE77-27B5900999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7888CBC4-6464-474A-AE87-B09F297B31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a:extLst>
              <a:ext uri="{FF2B5EF4-FFF2-40B4-BE49-F238E27FC236}">
                <a16:creationId xmlns:a16="http://schemas.microsoft.com/office/drawing/2014/main" id="{02D449BE-75C5-488C-9998-893A52B5EE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694DF33-3B5E-4107-98BF-A0979203C16F}" type="slidenum">
              <a:rPr lang="en-US" altLang="en-US" smtClean="0"/>
              <a:pPr>
                <a:spcBef>
                  <a:spcPct val="0"/>
                </a:spcBef>
              </a:pPr>
              <a:t>38</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A134B5BD-5E37-4331-B06F-1B33ED779D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1C6A9AD8-5BF8-4FF8-AD0F-23297C42FD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4" name="Slide Number Placeholder 3">
            <a:extLst>
              <a:ext uri="{FF2B5EF4-FFF2-40B4-BE49-F238E27FC236}">
                <a16:creationId xmlns:a16="http://schemas.microsoft.com/office/drawing/2014/main" id="{0B29F068-CB57-4C70-AA3F-A39F6637E2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69064F0-DE99-4301-BA9A-3FD9008F138A}" type="slidenum">
              <a:rPr lang="en-US" altLang="en-US" smtClean="0"/>
              <a:pPr>
                <a:spcBef>
                  <a:spcPct val="0"/>
                </a:spcBef>
              </a:pPr>
              <a:t>39</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FFF2691B-60CB-45BB-9F75-18C33FEB80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0A3E251C-B7E4-41B4-BB47-468BFEFA4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Slide Number Placeholder 3">
            <a:extLst>
              <a:ext uri="{FF2B5EF4-FFF2-40B4-BE49-F238E27FC236}">
                <a16:creationId xmlns:a16="http://schemas.microsoft.com/office/drawing/2014/main" id="{EFD470AF-C00A-49BA-85C6-ECBAD568B8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7269536-5DBA-4538-9F7A-98080EDC18C3}" type="slidenum">
              <a:rPr lang="en-US" altLang="en-US" smtClean="0"/>
              <a:pPr>
                <a:spcBef>
                  <a:spcPct val="0"/>
                </a:spcBef>
              </a:pPr>
              <a:t>40</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3B8B0D6B-FDB0-4306-AF03-1A2E58ACFA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BF545713-9ED9-4D49-88AB-74D93B66A8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6020" name="Slide Number Placeholder 3">
            <a:extLst>
              <a:ext uri="{FF2B5EF4-FFF2-40B4-BE49-F238E27FC236}">
                <a16:creationId xmlns:a16="http://schemas.microsoft.com/office/drawing/2014/main" id="{F9B4DBF0-1AB5-407E-A0D6-33A5BE44ED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4AB71B5-74AC-4269-BA2F-030AC5B58E61}" type="slidenum">
              <a:rPr lang="en-US" altLang="en-US" smtClean="0"/>
              <a:pPr>
                <a:spcBef>
                  <a:spcPct val="0"/>
                </a:spcBef>
              </a:pPr>
              <a:t>41</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C43823E1-7DBD-40C5-8123-D1D1525FF7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A2F2F869-0DBD-4DCD-8C88-2106AA433D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8068" name="Slide Number Placeholder 3">
            <a:extLst>
              <a:ext uri="{FF2B5EF4-FFF2-40B4-BE49-F238E27FC236}">
                <a16:creationId xmlns:a16="http://schemas.microsoft.com/office/drawing/2014/main" id="{E73006D5-C608-42DD-8BDE-517D183EE6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D2F137C-DC12-400A-9169-1B163121A20A}" type="slidenum">
              <a:rPr lang="en-US" altLang="en-US" smtClean="0"/>
              <a:pPr>
                <a:spcBef>
                  <a:spcPct val="0"/>
                </a:spcBef>
              </a:pPr>
              <a:t>42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9A5D3F2-A73A-419C-8A01-D518D39A07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A5AF3CB-E1E7-49CF-AA8C-3B5591206E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97E839F7-EABE-419A-8A55-0554E856B5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0958BD7-3A20-4038-906F-99394F62441E}" type="slidenum">
              <a:rPr lang="en-US" altLang="en-US" smtClean="0"/>
              <a:pPr>
                <a:spcBef>
                  <a:spcPct val="0"/>
                </a:spcBef>
              </a:pPr>
              <a:t>6</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CB58EAF5-4AD3-46A0-B782-C9DDACB559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E609B796-5598-4D14-9B82-8B3A3FAB70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0116" name="Slide Number Placeholder 3">
            <a:extLst>
              <a:ext uri="{FF2B5EF4-FFF2-40B4-BE49-F238E27FC236}">
                <a16:creationId xmlns:a16="http://schemas.microsoft.com/office/drawing/2014/main" id="{A389FC96-A754-4BFA-9930-4063A80A28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D64EB92-4A70-4EB9-9135-893709686B6A}" type="slidenum">
              <a:rPr lang="en-US" altLang="en-US" smtClean="0"/>
              <a:pPr>
                <a:spcBef>
                  <a:spcPct val="0"/>
                </a:spcBef>
              </a:pPr>
              <a:t>43</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4BB66D21-C908-49FC-AC6C-74D412C27D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8C5776C6-C3B1-4397-BF04-183FB3E058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164" name="Slide Number Placeholder 3">
            <a:extLst>
              <a:ext uri="{FF2B5EF4-FFF2-40B4-BE49-F238E27FC236}">
                <a16:creationId xmlns:a16="http://schemas.microsoft.com/office/drawing/2014/main" id="{DCF46C3E-E523-4303-885C-9D35E065E9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51D06D7-4341-412F-9191-31EFBD9C244C}" type="slidenum">
              <a:rPr lang="en-US" altLang="en-US" smtClean="0"/>
              <a:pPr>
                <a:spcBef>
                  <a:spcPct val="0"/>
                </a:spcBef>
              </a:pPr>
              <a:t>44</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B75ECFB3-924B-461F-9B8B-96288A94EF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917B76D5-9C9A-4088-8B00-ECC0ABB0E2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F0C06E61-EA1F-41C7-AAB4-752838180B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832C8B0-5971-4DE5-B274-B806FC488CA5}" type="slidenum">
              <a:rPr lang="en-US" altLang="en-US" smtClean="0"/>
              <a:pPr>
                <a:spcBef>
                  <a:spcPct val="0"/>
                </a:spcBef>
              </a:pPr>
              <a:t>45</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F710CA90-EA89-4E75-AF8E-FDB4887725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15DEA124-8D92-462F-A356-DB57A6BCD7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E766186B-60DF-4ABC-9689-94534DFC0B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DFC2EDD-8494-4477-A714-4A4FE23A1B5F}" type="slidenum">
              <a:rPr lang="en-US" altLang="en-US" smtClean="0"/>
              <a:pPr>
                <a:spcBef>
                  <a:spcPct val="0"/>
                </a:spcBef>
              </a:pPr>
              <a:t>46</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E4EE777-54A9-4D83-AABD-618E0242AB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C0B8BE74-D6EB-4824-BE22-A2334A9D8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id="{7A4340A5-17DB-4B4E-893F-B3CE7DA19C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ED07CCD-6793-47EA-9F8D-469CDB1AA257}" type="slidenum">
              <a:rPr lang="en-US" altLang="en-US" smtClean="0"/>
              <a:pPr>
                <a:spcBef>
                  <a:spcPct val="0"/>
                </a:spcBef>
              </a:pPr>
              <a:t>47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6EF8EE4-CBDB-4C73-8C0F-82AEF311C8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4CFF29A-9E48-434E-BDCD-7D98E9F402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37B516BE-855F-42D9-B705-BF7C6BCF86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91A5C22-4BFB-4A58-8AE3-97B8FFF0A0F0}" type="slidenum">
              <a:rPr lang="en-US" altLang="en-US" smtClean="0"/>
              <a:pPr>
                <a:spcBef>
                  <a:spcPct val="0"/>
                </a:spcBef>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0153DF9-B6A9-4A42-9802-9E04F7A80D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14609D1-4110-45BD-A6AB-8BBD912831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Our planet is a kind of rotating ball. The surface area of a globe is four times the surface area of a same-diameter disk. </a:t>
            </a:r>
            <a:endParaRPr lang="en-US" altLang="en-US"/>
          </a:p>
        </p:txBody>
      </p:sp>
      <p:sp>
        <p:nvSpPr>
          <p:cNvPr id="20484" name="Slide Number Placeholder 3">
            <a:extLst>
              <a:ext uri="{FF2B5EF4-FFF2-40B4-BE49-F238E27FC236}">
                <a16:creationId xmlns:a16="http://schemas.microsoft.com/office/drawing/2014/main" id="{3D1A878E-EFE9-44A4-BBFD-33BF88CD62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FF2A505-3108-4E0B-BEA1-42EA269FC95D}" type="slidenum">
              <a:rPr lang="en-US" altLang="en-US" smtClean="0"/>
              <a:pPr>
                <a:spcBef>
                  <a:spcPct val="0"/>
                </a:spcBef>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D42F280-9DD1-430E-8C53-61288A9119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089C344-2E74-4EB9-9D13-A7844C2930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5144781-FD11-4BA7-9F67-8081AC5777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637D070-140C-42DD-A108-3CCDBE9E9AB0}" type="slidenum">
              <a:rPr lang="en-US" altLang="en-US" smtClean="0"/>
              <a:pPr>
                <a:spcBef>
                  <a:spcPct val="0"/>
                </a:spcBef>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C968FC7-E1D7-42BA-8F44-30738EDA4F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39EC77EB-01A2-4862-BF27-65AAF4C8DD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ratio between the beam irradiance and the total irradiance thus varies from about 0.9 on a clear day to zero on a completely overcast day. </a:t>
            </a:r>
          </a:p>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352FBA4F-C405-4977-B74A-8E57FE1DCD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1231B1F-B069-431A-8D13-55014133699D}" type="slidenum">
              <a:rPr lang="en-US" altLang="en-US" smtClean="0"/>
              <a:pPr>
                <a:spcBef>
                  <a:spcPct val="0"/>
                </a:spcBef>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F2AE5EF-7368-4F05-8DD0-D9CD960CB2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C9FB1B7-9215-4694-84A0-6352C5E9BA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ratio between the beam irradiance and the total irradiance thus varies from about 0.9 on a clear day to zero on a completely overcast day. </a:t>
            </a:r>
          </a:p>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EA45C1AC-DB7C-4EBF-BC00-D61AE806A3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B4A2A95-CCC6-4D7F-AEB5-1CA358DDA4ED}" type="slidenum">
              <a:rPr lang="en-US" altLang="en-US" smtClean="0"/>
              <a:pPr>
                <a:spcBef>
                  <a:spcPct val="0"/>
                </a:spcBef>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6F6B0BE-4B18-42FC-9079-6E533FC29F95}"/>
              </a:ext>
            </a:extLst>
          </p:cNvPr>
          <p:cNvSpPr>
            <a:spLocks noGrp="1"/>
          </p:cNvSpPr>
          <p:nvPr>
            <p:ph type="dt" sz="half" idx="10"/>
          </p:nvPr>
        </p:nvSpPr>
        <p:spPr/>
        <p:txBody>
          <a:bodyPr/>
          <a:lstStyle>
            <a:lvl1pPr>
              <a:defRPr/>
            </a:lvl1pPr>
          </a:lstStyle>
          <a:p>
            <a:pPr>
              <a:defRPr/>
            </a:pPr>
            <a:fld id="{035E564E-80D7-4455-B123-9B6A5477DA2B}" type="datetime1">
              <a:rPr lang="en-GB" altLang="en-US"/>
              <a:pPr>
                <a:defRPr/>
              </a:pPr>
              <a:t>10/02/2019</a:t>
            </a:fld>
            <a:endParaRPr lang="en-US" altLang="en-US"/>
          </a:p>
        </p:txBody>
      </p:sp>
      <p:sp>
        <p:nvSpPr>
          <p:cNvPr id="5" name="Footer Placeholder 4">
            <a:extLst>
              <a:ext uri="{FF2B5EF4-FFF2-40B4-BE49-F238E27FC236}">
                <a16:creationId xmlns:a16="http://schemas.microsoft.com/office/drawing/2014/main" id="{2913BB01-7D77-46DC-A7AC-B47DE12190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534352-32E9-46FF-87C1-A25A30132F3A}"/>
              </a:ext>
            </a:extLst>
          </p:cNvPr>
          <p:cNvSpPr>
            <a:spLocks noGrp="1"/>
          </p:cNvSpPr>
          <p:nvPr>
            <p:ph type="sldNum" sz="quarter" idx="12"/>
          </p:nvPr>
        </p:nvSpPr>
        <p:spPr/>
        <p:txBody>
          <a:bodyPr/>
          <a:lstStyle>
            <a:lvl1pPr>
              <a:defRPr/>
            </a:lvl1pPr>
          </a:lstStyle>
          <a:p>
            <a:pPr>
              <a:defRPr/>
            </a:pPr>
            <a:fld id="{535BC707-6A47-4D62-BCDB-0F004F457BE3}" type="slidenum">
              <a:rPr lang="en-US" altLang="en-US"/>
              <a:pPr>
                <a:defRPr/>
              </a:pPr>
              <a:t>‹#›</a:t>
            </a:fld>
            <a:endParaRPr lang="en-US" altLang="en-US"/>
          </a:p>
        </p:txBody>
      </p:sp>
    </p:spTree>
    <p:extLst>
      <p:ext uri="{BB962C8B-B14F-4D97-AF65-F5344CB8AC3E}">
        <p14:creationId xmlns:p14="http://schemas.microsoft.com/office/powerpoint/2010/main" val="371241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3FAAA3-2D0B-4170-A6F8-607122617E68}"/>
              </a:ext>
            </a:extLst>
          </p:cNvPr>
          <p:cNvSpPr>
            <a:spLocks noGrp="1"/>
          </p:cNvSpPr>
          <p:nvPr>
            <p:ph type="dt" sz="half" idx="10"/>
          </p:nvPr>
        </p:nvSpPr>
        <p:spPr/>
        <p:txBody>
          <a:bodyPr/>
          <a:lstStyle>
            <a:lvl1pPr>
              <a:defRPr/>
            </a:lvl1pPr>
          </a:lstStyle>
          <a:p>
            <a:pPr>
              <a:defRPr/>
            </a:pPr>
            <a:fld id="{8E3D9536-C88B-4820-BD7B-92C43D6A2A6A}" type="datetime1">
              <a:rPr lang="en-GB" altLang="en-US"/>
              <a:pPr>
                <a:defRPr/>
              </a:pPr>
              <a:t>10/02/2019</a:t>
            </a:fld>
            <a:endParaRPr lang="en-US" altLang="en-US"/>
          </a:p>
        </p:txBody>
      </p:sp>
      <p:sp>
        <p:nvSpPr>
          <p:cNvPr id="5" name="Footer Placeholder 4">
            <a:extLst>
              <a:ext uri="{FF2B5EF4-FFF2-40B4-BE49-F238E27FC236}">
                <a16:creationId xmlns:a16="http://schemas.microsoft.com/office/drawing/2014/main" id="{46560428-6A11-4927-869A-8AE4641A25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9242B5-A6C2-4C4D-8FBB-C607FF3D457E}"/>
              </a:ext>
            </a:extLst>
          </p:cNvPr>
          <p:cNvSpPr>
            <a:spLocks noGrp="1"/>
          </p:cNvSpPr>
          <p:nvPr>
            <p:ph type="sldNum" sz="quarter" idx="12"/>
          </p:nvPr>
        </p:nvSpPr>
        <p:spPr/>
        <p:txBody>
          <a:bodyPr/>
          <a:lstStyle>
            <a:lvl1pPr>
              <a:defRPr/>
            </a:lvl1pPr>
          </a:lstStyle>
          <a:p>
            <a:pPr>
              <a:defRPr/>
            </a:pPr>
            <a:fld id="{DCF63F37-448B-4B13-BE6D-4E4A036DF478}" type="slidenum">
              <a:rPr lang="en-US" altLang="en-US"/>
              <a:pPr>
                <a:defRPr/>
              </a:pPr>
              <a:t>‹#›</a:t>
            </a:fld>
            <a:endParaRPr lang="en-US" altLang="en-US"/>
          </a:p>
        </p:txBody>
      </p:sp>
    </p:spTree>
    <p:extLst>
      <p:ext uri="{BB962C8B-B14F-4D97-AF65-F5344CB8AC3E}">
        <p14:creationId xmlns:p14="http://schemas.microsoft.com/office/powerpoint/2010/main" val="13267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6DEB1A-64F6-4219-B700-E44F30895699}"/>
              </a:ext>
            </a:extLst>
          </p:cNvPr>
          <p:cNvSpPr>
            <a:spLocks noGrp="1"/>
          </p:cNvSpPr>
          <p:nvPr>
            <p:ph type="dt" sz="half" idx="10"/>
          </p:nvPr>
        </p:nvSpPr>
        <p:spPr/>
        <p:txBody>
          <a:bodyPr/>
          <a:lstStyle>
            <a:lvl1pPr>
              <a:defRPr/>
            </a:lvl1pPr>
          </a:lstStyle>
          <a:p>
            <a:pPr>
              <a:defRPr/>
            </a:pPr>
            <a:fld id="{3A5090EF-0532-4397-BB26-8A411538E518}" type="datetime1">
              <a:rPr lang="en-GB" altLang="en-US"/>
              <a:pPr>
                <a:defRPr/>
              </a:pPr>
              <a:t>10/02/2019</a:t>
            </a:fld>
            <a:endParaRPr lang="en-US" altLang="en-US"/>
          </a:p>
        </p:txBody>
      </p:sp>
      <p:sp>
        <p:nvSpPr>
          <p:cNvPr id="5" name="Footer Placeholder 4">
            <a:extLst>
              <a:ext uri="{FF2B5EF4-FFF2-40B4-BE49-F238E27FC236}">
                <a16:creationId xmlns:a16="http://schemas.microsoft.com/office/drawing/2014/main" id="{58331E4B-49BE-4236-B94B-421772EFCD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C1E867-DC20-4319-BF32-11D0D88D677B}"/>
              </a:ext>
            </a:extLst>
          </p:cNvPr>
          <p:cNvSpPr>
            <a:spLocks noGrp="1"/>
          </p:cNvSpPr>
          <p:nvPr>
            <p:ph type="sldNum" sz="quarter" idx="12"/>
          </p:nvPr>
        </p:nvSpPr>
        <p:spPr/>
        <p:txBody>
          <a:bodyPr/>
          <a:lstStyle>
            <a:lvl1pPr>
              <a:defRPr/>
            </a:lvl1pPr>
          </a:lstStyle>
          <a:p>
            <a:pPr>
              <a:defRPr/>
            </a:pPr>
            <a:fld id="{1060B9B8-11CF-47BF-A057-220274183BA0}" type="slidenum">
              <a:rPr lang="en-US" altLang="en-US"/>
              <a:pPr>
                <a:defRPr/>
              </a:pPr>
              <a:t>‹#›</a:t>
            </a:fld>
            <a:endParaRPr lang="en-US" altLang="en-US"/>
          </a:p>
        </p:txBody>
      </p:sp>
    </p:spTree>
    <p:extLst>
      <p:ext uri="{BB962C8B-B14F-4D97-AF65-F5344CB8AC3E}">
        <p14:creationId xmlns:p14="http://schemas.microsoft.com/office/powerpoint/2010/main" val="1355776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361BFB-B5CF-47E6-9766-E93441B3D0A5}"/>
              </a:ext>
            </a:extLst>
          </p:cNvPr>
          <p:cNvSpPr>
            <a:spLocks noGrp="1"/>
          </p:cNvSpPr>
          <p:nvPr>
            <p:ph type="dt" sz="half" idx="10"/>
          </p:nvPr>
        </p:nvSpPr>
        <p:spPr/>
        <p:txBody>
          <a:bodyPr/>
          <a:lstStyle>
            <a:lvl1pPr>
              <a:defRPr/>
            </a:lvl1pPr>
          </a:lstStyle>
          <a:p>
            <a:pPr>
              <a:defRPr/>
            </a:pPr>
            <a:fld id="{506F132D-01AD-4E12-AE80-4F270AF0E5C7}" type="datetime1">
              <a:rPr lang="en-GB" altLang="en-US"/>
              <a:pPr>
                <a:defRPr/>
              </a:pPr>
              <a:t>10/02/2019</a:t>
            </a:fld>
            <a:endParaRPr lang="en-US" altLang="en-US"/>
          </a:p>
        </p:txBody>
      </p:sp>
      <p:sp>
        <p:nvSpPr>
          <p:cNvPr id="5" name="Footer Placeholder 4">
            <a:extLst>
              <a:ext uri="{FF2B5EF4-FFF2-40B4-BE49-F238E27FC236}">
                <a16:creationId xmlns:a16="http://schemas.microsoft.com/office/drawing/2014/main" id="{073FD315-0314-4031-B9DB-04C05AB345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55C9B7-E8E1-4475-A754-481CF7C5F689}"/>
              </a:ext>
            </a:extLst>
          </p:cNvPr>
          <p:cNvSpPr>
            <a:spLocks noGrp="1"/>
          </p:cNvSpPr>
          <p:nvPr>
            <p:ph type="sldNum" sz="quarter" idx="12"/>
          </p:nvPr>
        </p:nvSpPr>
        <p:spPr/>
        <p:txBody>
          <a:bodyPr/>
          <a:lstStyle>
            <a:lvl1pPr>
              <a:defRPr/>
            </a:lvl1pPr>
          </a:lstStyle>
          <a:p>
            <a:pPr>
              <a:defRPr/>
            </a:pPr>
            <a:fld id="{ADD7C1F2-5CF3-489D-993F-A503839A86DC}" type="slidenum">
              <a:rPr lang="en-US" altLang="en-US"/>
              <a:pPr>
                <a:defRPr/>
              </a:pPr>
              <a:t>‹#›</a:t>
            </a:fld>
            <a:endParaRPr lang="en-US" altLang="en-US"/>
          </a:p>
        </p:txBody>
      </p:sp>
    </p:spTree>
    <p:extLst>
      <p:ext uri="{BB962C8B-B14F-4D97-AF65-F5344CB8AC3E}">
        <p14:creationId xmlns:p14="http://schemas.microsoft.com/office/powerpoint/2010/main" val="329267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BFAE945-4E80-4050-B706-3C9D2F5CFA5C}"/>
              </a:ext>
            </a:extLst>
          </p:cNvPr>
          <p:cNvSpPr>
            <a:spLocks noGrp="1"/>
          </p:cNvSpPr>
          <p:nvPr>
            <p:ph type="dt" sz="half" idx="10"/>
          </p:nvPr>
        </p:nvSpPr>
        <p:spPr/>
        <p:txBody>
          <a:bodyPr/>
          <a:lstStyle>
            <a:lvl1pPr>
              <a:defRPr/>
            </a:lvl1pPr>
          </a:lstStyle>
          <a:p>
            <a:pPr>
              <a:defRPr/>
            </a:pPr>
            <a:fld id="{3371209B-8FE5-40CF-8ADE-85F62D44CEC7}" type="datetime1">
              <a:rPr lang="en-GB" altLang="en-US"/>
              <a:pPr>
                <a:defRPr/>
              </a:pPr>
              <a:t>10/02/2019</a:t>
            </a:fld>
            <a:endParaRPr lang="en-US" altLang="en-US"/>
          </a:p>
        </p:txBody>
      </p:sp>
      <p:sp>
        <p:nvSpPr>
          <p:cNvPr id="5" name="Footer Placeholder 4">
            <a:extLst>
              <a:ext uri="{FF2B5EF4-FFF2-40B4-BE49-F238E27FC236}">
                <a16:creationId xmlns:a16="http://schemas.microsoft.com/office/drawing/2014/main" id="{44CEE224-847C-4181-AA9A-7638B370B0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29939D-1944-41C8-92AA-2705010C17FA}"/>
              </a:ext>
            </a:extLst>
          </p:cNvPr>
          <p:cNvSpPr>
            <a:spLocks noGrp="1"/>
          </p:cNvSpPr>
          <p:nvPr>
            <p:ph type="sldNum" sz="quarter" idx="12"/>
          </p:nvPr>
        </p:nvSpPr>
        <p:spPr/>
        <p:txBody>
          <a:bodyPr/>
          <a:lstStyle>
            <a:lvl1pPr>
              <a:defRPr/>
            </a:lvl1pPr>
          </a:lstStyle>
          <a:p>
            <a:pPr>
              <a:defRPr/>
            </a:pPr>
            <a:fld id="{45B8127A-D6B7-4466-9850-85051D1E3D06}" type="slidenum">
              <a:rPr lang="en-US" altLang="en-US"/>
              <a:pPr>
                <a:defRPr/>
              </a:pPr>
              <a:t>‹#›</a:t>
            </a:fld>
            <a:endParaRPr lang="en-US" altLang="en-US"/>
          </a:p>
        </p:txBody>
      </p:sp>
    </p:spTree>
    <p:extLst>
      <p:ext uri="{BB962C8B-B14F-4D97-AF65-F5344CB8AC3E}">
        <p14:creationId xmlns:p14="http://schemas.microsoft.com/office/powerpoint/2010/main" val="130669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7F433F9-EB30-4C0C-AA0C-00A361ADD278}"/>
              </a:ext>
            </a:extLst>
          </p:cNvPr>
          <p:cNvSpPr>
            <a:spLocks noGrp="1"/>
          </p:cNvSpPr>
          <p:nvPr>
            <p:ph type="dt" sz="half" idx="10"/>
          </p:nvPr>
        </p:nvSpPr>
        <p:spPr/>
        <p:txBody>
          <a:bodyPr/>
          <a:lstStyle>
            <a:lvl1pPr>
              <a:defRPr/>
            </a:lvl1pPr>
          </a:lstStyle>
          <a:p>
            <a:pPr>
              <a:defRPr/>
            </a:pPr>
            <a:fld id="{BA28D33D-0CB7-4F45-87E5-FD7E20B89F24}" type="datetime1">
              <a:rPr lang="en-GB" altLang="en-US"/>
              <a:pPr>
                <a:defRPr/>
              </a:pPr>
              <a:t>10/02/2019</a:t>
            </a:fld>
            <a:endParaRPr lang="en-US" altLang="en-US"/>
          </a:p>
        </p:txBody>
      </p:sp>
      <p:sp>
        <p:nvSpPr>
          <p:cNvPr id="6" name="Footer Placeholder 4">
            <a:extLst>
              <a:ext uri="{FF2B5EF4-FFF2-40B4-BE49-F238E27FC236}">
                <a16:creationId xmlns:a16="http://schemas.microsoft.com/office/drawing/2014/main" id="{5F2A8406-323B-4CDF-B4BB-0C6D8F0122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758C4B1-A3F2-4CC2-A1DD-C241CD8A25E3}"/>
              </a:ext>
            </a:extLst>
          </p:cNvPr>
          <p:cNvSpPr>
            <a:spLocks noGrp="1"/>
          </p:cNvSpPr>
          <p:nvPr>
            <p:ph type="sldNum" sz="quarter" idx="12"/>
          </p:nvPr>
        </p:nvSpPr>
        <p:spPr/>
        <p:txBody>
          <a:bodyPr/>
          <a:lstStyle>
            <a:lvl1pPr>
              <a:defRPr/>
            </a:lvl1pPr>
          </a:lstStyle>
          <a:p>
            <a:pPr>
              <a:defRPr/>
            </a:pPr>
            <a:fld id="{7D7CB542-E0E4-4B68-8611-B6BCBC5DB32C}" type="slidenum">
              <a:rPr lang="en-US" altLang="en-US"/>
              <a:pPr>
                <a:defRPr/>
              </a:pPr>
              <a:t>‹#›</a:t>
            </a:fld>
            <a:endParaRPr lang="en-US" altLang="en-US"/>
          </a:p>
        </p:txBody>
      </p:sp>
    </p:spTree>
    <p:extLst>
      <p:ext uri="{BB962C8B-B14F-4D97-AF65-F5344CB8AC3E}">
        <p14:creationId xmlns:p14="http://schemas.microsoft.com/office/powerpoint/2010/main" val="180074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E838ACBD-9C5C-4901-83F8-D673A073C3EB}"/>
              </a:ext>
            </a:extLst>
          </p:cNvPr>
          <p:cNvSpPr>
            <a:spLocks noGrp="1"/>
          </p:cNvSpPr>
          <p:nvPr>
            <p:ph type="dt" sz="half" idx="10"/>
          </p:nvPr>
        </p:nvSpPr>
        <p:spPr/>
        <p:txBody>
          <a:bodyPr/>
          <a:lstStyle>
            <a:lvl1pPr>
              <a:defRPr/>
            </a:lvl1pPr>
          </a:lstStyle>
          <a:p>
            <a:pPr>
              <a:defRPr/>
            </a:pPr>
            <a:fld id="{0DE3317C-CB35-49E4-87FB-112FCFDEBB53}" type="datetime1">
              <a:rPr lang="en-GB" altLang="en-US"/>
              <a:pPr>
                <a:defRPr/>
              </a:pPr>
              <a:t>10/02/2019</a:t>
            </a:fld>
            <a:endParaRPr lang="en-US" altLang="en-US"/>
          </a:p>
        </p:txBody>
      </p:sp>
      <p:sp>
        <p:nvSpPr>
          <p:cNvPr id="8" name="Footer Placeholder 4">
            <a:extLst>
              <a:ext uri="{FF2B5EF4-FFF2-40B4-BE49-F238E27FC236}">
                <a16:creationId xmlns:a16="http://schemas.microsoft.com/office/drawing/2014/main" id="{6DD5B0D1-A087-45B0-A0D9-BAAE6D5BD62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62F98EF-0DB2-4A81-8E47-6D2344F76487}"/>
              </a:ext>
            </a:extLst>
          </p:cNvPr>
          <p:cNvSpPr>
            <a:spLocks noGrp="1"/>
          </p:cNvSpPr>
          <p:nvPr>
            <p:ph type="sldNum" sz="quarter" idx="12"/>
          </p:nvPr>
        </p:nvSpPr>
        <p:spPr/>
        <p:txBody>
          <a:bodyPr/>
          <a:lstStyle>
            <a:lvl1pPr>
              <a:defRPr/>
            </a:lvl1pPr>
          </a:lstStyle>
          <a:p>
            <a:pPr>
              <a:defRPr/>
            </a:pPr>
            <a:fld id="{7C62341C-3175-483D-9B01-6984A520803E}" type="slidenum">
              <a:rPr lang="en-US" altLang="en-US"/>
              <a:pPr>
                <a:defRPr/>
              </a:pPr>
              <a:t>‹#›</a:t>
            </a:fld>
            <a:endParaRPr lang="en-US" altLang="en-US"/>
          </a:p>
        </p:txBody>
      </p:sp>
    </p:spTree>
    <p:extLst>
      <p:ext uri="{BB962C8B-B14F-4D97-AF65-F5344CB8AC3E}">
        <p14:creationId xmlns:p14="http://schemas.microsoft.com/office/powerpoint/2010/main" val="428361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20F1D24E-CCDD-4408-A5D5-944EEA006E8D}"/>
              </a:ext>
            </a:extLst>
          </p:cNvPr>
          <p:cNvSpPr>
            <a:spLocks noGrp="1"/>
          </p:cNvSpPr>
          <p:nvPr>
            <p:ph type="dt" sz="half" idx="10"/>
          </p:nvPr>
        </p:nvSpPr>
        <p:spPr/>
        <p:txBody>
          <a:bodyPr/>
          <a:lstStyle>
            <a:lvl1pPr>
              <a:defRPr/>
            </a:lvl1pPr>
          </a:lstStyle>
          <a:p>
            <a:pPr>
              <a:defRPr/>
            </a:pPr>
            <a:fld id="{E3E084FF-B2FD-4576-9E20-22D27EAB0D19}" type="datetime1">
              <a:rPr lang="en-GB" altLang="en-US"/>
              <a:pPr>
                <a:defRPr/>
              </a:pPr>
              <a:t>10/02/2019</a:t>
            </a:fld>
            <a:endParaRPr lang="en-US" altLang="en-US"/>
          </a:p>
        </p:txBody>
      </p:sp>
      <p:sp>
        <p:nvSpPr>
          <p:cNvPr id="4" name="Footer Placeholder 4">
            <a:extLst>
              <a:ext uri="{FF2B5EF4-FFF2-40B4-BE49-F238E27FC236}">
                <a16:creationId xmlns:a16="http://schemas.microsoft.com/office/drawing/2014/main" id="{0777A5D0-5150-4AE0-A683-E999956F0A0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CB8E51E-32ED-4E72-AACC-DE8C00BD2DE2}"/>
              </a:ext>
            </a:extLst>
          </p:cNvPr>
          <p:cNvSpPr>
            <a:spLocks noGrp="1"/>
          </p:cNvSpPr>
          <p:nvPr>
            <p:ph type="sldNum" sz="quarter" idx="12"/>
          </p:nvPr>
        </p:nvSpPr>
        <p:spPr/>
        <p:txBody>
          <a:bodyPr/>
          <a:lstStyle>
            <a:lvl1pPr>
              <a:defRPr/>
            </a:lvl1pPr>
          </a:lstStyle>
          <a:p>
            <a:pPr>
              <a:defRPr/>
            </a:pPr>
            <a:fld id="{CC6CDFB4-C4F2-475A-A1F9-F9118B619FB3}" type="slidenum">
              <a:rPr lang="en-US" altLang="en-US"/>
              <a:pPr>
                <a:defRPr/>
              </a:pPr>
              <a:t>‹#›</a:t>
            </a:fld>
            <a:endParaRPr lang="en-US" altLang="en-US"/>
          </a:p>
        </p:txBody>
      </p:sp>
    </p:spTree>
    <p:extLst>
      <p:ext uri="{BB962C8B-B14F-4D97-AF65-F5344CB8AC3E}">
        <p14:creationId xmlns:p14="http://schemas.microsoft.com/office/powerpoint/2010/main" val="69883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50ED7B-4427-4993-A8C3-EE1BF14E6813}"/>
              </a:ext>
            </a:extLst>
          </p:cNvPr>
          <p:cNvSpPr>
            <a:spLocks noGrp="1"/>
          </p:cNvSpPr>
          <p:nvPr>
            <p:ph type="dt" sz="half" idx="10"/>
          </p:nvPr>
        </p:nvSpPr>
        <p:spPr/>
        <p:txBody>
          <a:bodyPr/>
          <a:lstStyle>
            <a:lvl1pPr>
              <a:defRPr/>
            </a:lvl1pPr>
          </a:lstStyle>
          <a:p>
            <a:pPr>
              <a:defRPr/>
            </a:pPr>
            <a:fld id="{6E9CBEC1-E3AF-4A1E-AF0E-EF7E2B5E426D}" type="datetime1">
              <a:rPr lang="en-GB" altLang="en-US"/>
              <a:pPr>
                <a:defRPr/>
              </a:pPr>
              <a:t>10/02/2019</a:t>
            </a:fld>
            <a:endParaRPr lang="en-US" altLang="en-US"/>
          </a:p>
        </p:txBody>
      </p:sp>
      <p:sp>
        <p:nvSpPr>
          <p:cNvPr id="3" name="Footer Placeholder 4">
            <a:extLst>
              <a:ext uri="{FF2B5EF4-FFF2-40B4-BE49-F238E27FC236}">
                <a16:creationId xmlns:a16="http://schemas.microsoft.com/office/drawing/2014/main" id="{90399125-8737-44FB-BF6B-9B6EC94F61C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EF47064-3739-4E34-B562-037E3443586B}"/>
              </a:ext>
            </a:extLst>
          </p:cNvPr>
          <p:cNvSpPr>
            <a:spLocks noGrp="1"/>
          </p:cNvSpPr>
          <p:nvPr>
            <p:ph type="sldNum" sz="quarter" idx="12"/>
          </p:nvPr>
        </p:nvSpPr>
        <p:spPr/>
        <p:txBody>
          <a:bodyPr/>
          <a:lstStyle>
            <a:lvl1pPr>
              <a:defRPr/>
            </a:lvl1pPr>
          </a:lstStyle>
          <a:p>
            <a:pPr>
              <a:defRPr/>
            </a:pPr>
            <a:fld id="{DB848B9D-D386-41C5-B2AE-23625CAD097C}" type="slidenum">
              <a:rPr lang="en-US" altLang="en-US"/>
              <a:pPr>
                <a:defRPr/>
              </a:pPr>
              <a:t>‹#›</a:t>
            </a:fld>
            <a:endParaRPr lang="en-US" altLang="en-US"/>
          </a:p>
        </p:txBody>
      </p:sp>
    </p:spTree>
    <p:extLst>
      <p:ext uri="{BB962C8B-B14F-4D97-AF65-F5344CB8AC3E}">
        <p14:creationId xmlns:p14="http://schemas.microsoft.com/office/powerpoint/2010/main" val="345377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2309B9B9-6F60-4CE9-92C1-03D407C25CF1}"/>
              </a:ext>
            </a:extLst>
          </p:cNvPr>
          <p:cNvSpPr>
            <a:spLocks noGrp="1"/>
          </p:cNvSpPr>
          <p:nvPr>
            <p:ph type="dt" sz="half" idx="10"/>
          </p:nvPr>
        </p:nvSpPr>
        <p:spPr/>
        <p:txBody>
          <a:bodyPr/>
          <a:lstStyle>
            <a:lvl1pPr>
              <a:defRPr/>
            </a:lvl1pPr>
          </a:lstStyle>
          <a:p>
            <a:pPr>
              <a:defRPr/>
            </a:pPr>
            <a:fld id="{BBF81A47-5DD8-4C63-9657-5F784CC0FA60}" type="datetime1">
              <a:rPr lang="en-GB" altLang="en-US"/>
              <a:pPr>
                <a:defRPr/>
              </a:pPr>
              <a:t>10/02/2019</a:t>
            </a:fld>
            <a:endParaRPr lang="en-US" altLang="en-US"/>
          </a:p>
        </p:txBody>
      </p:sp>
      <p:sp>
        <p:nvSpPr>
          <p:cNvPr id="6" name="Footer Placeholder 4">
            <a:extLst>
              <a:ext uri="{FF2B5EF4-FFF2-40B4-BE49-F238E27FC236}">
                <a16:creationId xmlns:a16="http://schemas.microsoft.com/office/drawing/2014/main" id="{3F5A86F2-5839-4A74-A06D-5ADF95354F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A6D399-5BD6-4B58-85C1-072B680B13EE}"/>
              </a:ext>
            </a:extLst>
          </p:cNvPr>
          <p:cNvSpPr>
            <a:spLocks noGrp="1"/>
          </p:cNvSpPr>
          <p:nvPr>
            <p:ph type="sldNum" sz="quarter" idx="12"/>
          </p:nvPr>
        </p:nvSpPr>
        <p:spPr/>
        <p:txBody>
          <a:bodyPr/>
          <a:lstStyle>
            <a:lvl1pPr>
              <a:defRPr/>
            </a:lvl1pPr>
          </a:lstStyle>
          <a:p>
            <a:pPr>
              <a:defRPr/>
            </a:pPr>
            <a:fld id="{FCBF2FB7-908A-49EB-8B38-10707E578587}" type="slidenum">
              <a:rPr lang="en-US" altLang="en-US"/>
              <a:pPr>
                <a:defRPr/>
              </a:pPr>
              <a:t>‹#›</a:t>
            </a:fld>
            <a:endParaRPr lang="en-US" altLang="en-US"/>
          </a:p>
        </p:txBody>
      </p:sp>
    </p:spTree>
    <p:extLst>
      <p:ext uri="{BB962C8B-B14F-4D97-AF65-F5344CB8AC3E}">
        <p14:creationId xmlns:p14="http://schemas.microsoft.com/office/powerpoint/2010/main" val="16320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CA7377E-E711-4A1C-9F1D-26E7909A3D1E}"/>
              </a:ext>
            </a:extLst>
          </p:cNvPr>
          <p:cNvSpPr>
            <a:spLocks noGrp="1"/>
          </p:cNvSpPr>
          <p:nvPr>
            <p:ph type="dt" sz="half" idx="10"/>
          </p:nvPr>
        </p:nvSpPr>
        <p:spPr/>
        <p:txBody>
          <a:bodyPr/>
          <a:lstStyle>
            <a:lvl1pPr>
              <a:defRPr/>
            </a:lvl1pPr>
          </a:lstStyle>
          <a:p>
            <a:pPr>
              <a:defRPr/>
            </a:pPr>
            <a:fld id="{4209D42E-065E-4822-ACBA-733302657CA6}" type="datetime1">
              <a:rPr lang="en-GB" altLang="en-US"/>
              <a:pPr>
                <a:defRPr/>
              </a:pPr>
              <a:t>10/02/2019</a:t>
            </a:fld>
            <a:endParaRPr lang="en-US" altLang="en-US"/>
          </a:p>
        </p:txBody>
      </p:sp>
      <p:sp>
        <p:nvSpPr>
          <p:cNvPr id="6" name="Footer Placeholder 4">
            <a:extLst>
              <a:ext uri="{FF2B5EF4-FFF2-40B4-BE49-F238E27FC236}">
                <a16:creationId xmlns:a16="http://schemas.microsoft.com/office/drawing/2014/main" id="{A0677416-338E-43FB-A38E-50BB3879D0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8448C5-E0CC-4218-A0AC-683FDBFAAB95}"/>
              </a:ext>
            </a:extLst>
          </p:cNvPr>
          <p:cNvSpPr>
            <a:spLocks noGrp="1"/>
          </p:cNvSpPr>
          <p:nvPr>
            <p:ph type="sldNum" sz="quarter" idx="12"/>
          </p:nvPr>
        </p:nvSpPr>
        <p:spPr/>
        <p:txBody>
          <a:bodyPr/>
          <a:lstStyle>
            <a:lvl1pPr>
              <a:defRPr/>
            </a:lvl1pPr>
          </a:lstStyle>
          <a:p>
            <a:pPr>
              <a:defRPr/>
            </a:pPr>
            <a:fld id="{29AA5D70-3B7F-4080-BC6D-AD4CF8A8D367}" type="slidenum">
              <a:rPr lang="en-US" altLang="en-US"/>
              <a:pPr>
                <a:defRPr/>
              </a:pPr>
              <a:t>‹#›</a:t>
            </a:fld>
            <a:endParaRPr lang="en-US" altLang="en-US"/>
          </a:p>
        </p:txBody>
      </p:sp>
    </p:spTree>
    <p:extLst>
      <p:ext uri="{BB962C8B-B14F-4D97-AF65-F5344CB8AC3E}">
        <p14:creationId xmlns:p14="http://schemas.microsoft.com/office/powerpoint/2010/main" val="306289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97E3C91-C61D-449B-8524-38FBE88A7A5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D9CB7007-379B-482D-BC37-B0EDECC2789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845352D-5467-45E5-9FAF-ECE0DFCCB3C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panose="020B0600070205080204" pitchFamily="34" charset="-128"/>
              </a:defRPr>
            </a:lvl1pPr>
          </a:lstStyle>
          <a:p>
            <a:pPr>
              <a:defRPr/>
            </a:pPr>
            <a:fld id="{C905CA84-8C31-4698-A297-088A5CA56903}" type="datetime1">
              <a:rPr lang="en-GB" altLang="en-US"/>
              <a:pPr>
                <a:defRPr/>
              </a:pPr>
              <a:t>10/02/2019</a:t>
            </a:fld>
            <a:endParaRPr lang="en-US" altLang="en-US"/>
          </a:p>
        </p:txBody>
      </p:sp>
      <p:sp>
        <p:nvSpPr>
          <p:cNvPr id="5" name="Footer Placeholder 4">
            <a:extLst>
              <a:ext uri="{FF2B5EF4-FFF2-40B4-BE49-F238E27FC236}">
                <a16:creationId xmlns:a16="http://schemas.microsoft.com/office/drawing/2014/main" id="{8E4A8FBE-2039-4912-9A2B-68971C72FC6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C3446E4-5C90-4C11-AD3F-1A5C6604AB7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anose="020B0600070205080204" pitchFamily="34" charset="-128"/>
              </a:defRPr>
            </a:lvl1pPr>
          </a:lstStyle>
          <a:p>
            <a:pPr>
              <a:defRPr/>
            </a:pPr>
            <a:fld id="{588B7880-7A0A-4B98-A5F8-B480F04CD1C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B9FD31B-065B-4021-97D6-4D22DA4B2E01}"/>
              </a:ext>
            </a:extLst>
          </p:cNvPr>
          <p:cNvSpPr>
            <a:spLocks noGrp="1"/>
          </p:cNvSpPr>
          <p:nvPr>
            <p:ph type="title"/>
          </p:nvPr>
        </p:nvSpPr>
        <p:spPr>
          <a:xfrm>
            <a:off x="1608138" y="274638"/>
            <a:ext cx="6724650" cy="1143000"/>
          </a:xfrm>
        </p:spPr>
        <p:txBody>
          <a:bodyPr/>
          <a:lstStyle/>
          <a:p>
            <a:pPr eaLnBrk="1" hangingPunct="1"/>
            <a:r>
              <a:rPr lang="en-US" altLang="en-US" sz="6000">
                <a:solidFill>
                  <a:srgbClr val="008000"/>
                </a:solidFill>
                <a:latin typeface="Arial" panose="020B0604020202020204" pitchFamily="34" charset="0"/>
                <a:cs typeface="Arial" panose="020B0604020202020204" pitchFamily="34" charset="0"/>
              </a:rPr>
              <a:t>Lecture Contents</a:t>
            </a:r>
          </a:p>
        </p:txBody>
      </p:sp>
      <p:sp>
        <p:nvSpPr>
          <p:cNvPr id="3" name="Content Placeholder 2">
            <a:extLst>
              <a:ext uri="{FF2B5EF4-FFF2-40B4-BE49-F238E27FC236}">
                <a16:creationId xmlns:a16="http://schemas.microsoft.com/office/drawing/2014/main" id="{9E7D2705-59E4-4C49-9D47-4DA24213EF2E}"/>
              </a:ext>
            </a:extLst>
          </p:cNvPr>
          <p:cNvSpPr>
            <a:spLocks noGrp="1"/>
          </p:cNvSpPr>
          <p:nvPr>
            <p:ph idx="1"/>
          </p:nvPr>
        </p:nvSpPr>
        <p:spPr>
          <a:xfrm>
            <a:off x="233363" y="1600200"/>
            <a:ext cx="8453437" cy="4926013"/>
          </a:xfrm>
        </p:spPr>
        <p:txBody>
          <a:bodyPr rtlCol="0">
            <a:normAutofit/>
          </a:bodyPr>
          <a:lstStyle/>
          <a:p>
            <a:pPr eaLnBrk="1" fontAlgn="auto" hangingPunct="1">
              <a:lnSpc>
                <a:spcPct val="130000"/>
              </a:lnSpc>
              <a:spcAft>
                <a:spcPts val="0"/>
              </a:spcAft>
              <a:buFont typeface="Arial"/>
              <a:buBlip>
                <a:blip r:embed="rId3"/>
              </a:buBlip>
              <a:defRPr/>
            </a:pPr>
            <a:r>
              <a:rPr lang="en-US" sz="4000" dirty="0">
                <a:latin typeface="Arial"/>
                <a:ea typeface="+mn-ea"/>
                <a:cs typeface="Arial"/>
              </a:rPr>
              <a:t>Introduction to Solar Energy</a:t>
            </a:r>
          </a:p>
          <a:p>
            <a:pPr eaLnBrk="1" fontAlgn="auto" hangingPunct="1">
              <a:lnSpc>
                <a:spcPct val="130000"/>
              </a:lnSpc>
              <a:spcAft>
                <a:spcPts val="0"/>
              </a:spcAft>
              <a:buFont typeface="Arial"/>
              <a:buBlip>
                <a:blip r:embed="rId3"/>
              </a:buBlip>
              <a:defRPr/>
            </a:pPr>
            <a:r>
              <a:rPr lang="en-US" sz="4000" dirty="0">
                <a:latin typeface="Arial"/>
                <a:ea typeface="+mn-ea"/>
                <a:cs typeface="Arial"/>
              </a:rPr>
              <a:t>Solar Energy Potential</a:t>
            </a:r>
          </a:p>
          <a:p>
            <a:pPr eaLnBrk="1" fontAlgn="auto" hangingPunct="1">
              <a:lnSpc>
                <a:spcPct val="130000"/>
              </a:lnSpc>
              <a:spcAft>
                <a:spcPts val="0"/>
              </a:spcAft>
              <a:buFont typeface="Arial" charset="0"/>
              <a:buBlip>
                <a:blip r:embed="rId3"/>
              </a:buBlip>
              <a:defRPr/>
            </a:pPr>
            <a:r>
              <a:rPr lang="en-US" sz="4000" dirty="0">
                <a:latin typeface="Arial"/>
                <a:ea typeface="+mn-ea"/>
                <a:cs typeface="Arial"/>
              </a:rPr>
              <a:t>Nature of Solar Radiations </a:t>
            </a:r>
          </a:p>
          <a:p>
            <a:pPr eaLnBrk="1" fontAlgn="auto" hangingPunct="1">
              <a:lnSpc>
                <a:spcPct val="130000"/>
              </a:lnSpc>
              <a:spcAft>
                <a:spcPts val="0"/>
              </a:spcAft>
              <a:buFont typeface="Arial" charset="0"/>
              <a:buBlip>
                <a:blip r:embed="rId3"/>
              </a:buBlip>
              <a:defRPr/>
            </a:pPr>
            <a:r>
              <a:rPr lang="en-US" sz="4000" dirty="0">
                <a:latin typeface="Arial"/>
                <a:ea typeface="+mn-ea"/>
                <a:cs typeface="Arial"/>
              </a:rPr>
              <a:t>Geometry of Earth and Sun </a:t>
            </a:r>
          </a:p>
          <a:p>
            <a:pPr marL="0" indent="0" eaLnBrk="1" fontAlgn="auto" hangingPunct="1">
              <a:spcAft>
                <a:spcPts val="0"/>
              </a:spcAft>
              <a:buFont typeface="Arial" charset="0"/>
              <a:buNone/>
              <a:defRPr/>
            </a:pPr>
            <a:endParaRPr lang="en-US" dirty="0">
              <a:ea typeface="+mn-ea"/>
              <a:cs typeface="+mn-cs"/>
            </a:endParaRPr>
          </a:p>
          <a:p>
            <a:pPr eaLnBrk="1" fontAlgn="auto" hangingPunct="1">
              <a:spcAft>
                <a:spcPts val="0"/>
              </a:spcAft>
              <a:buFont typeface="Arial"/>
              <a:buBlip>
                <a:blip r:embed="rId3"/>
              </a:buBlip>
              <a:defRPr/>
            </a:pPr>
            <a:endParaRPr lang="en-US" dirty="0">
              <a:ea typeface="+mn-ea"/>
              <a:cs typeface="+mn-cs"/>
            </a:endParaRPr>
          </a:p>
        </p:txBody>
      </p:sp>
      <p:pic>
        <p:nvPicPr>
          <p:cNvPr id="6148" name="Picture 4">
            <a:extLst>
              <a:ext uri="{FF2B5EF4-FFF2-40B4-BE49-F238E27FC236}">
                <a16:creationId xmlns:a16="http://schemas.microsoft.com/office/drawing/2014/main" id="{24E270BB-1964-4584-9923-40321945CB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lide Number Placeholder 5">
            <a:extLst>
              <a:ext uri="{FF2B5EF4-FFF2-40B4-BE49-F238E27FC236}">
                <a16:creationId xmlns:a16="http://schemas.microsoft.com/office/drawing/2014/main" id="{77F2CB08-3EE2-4C4B-B8D6-A785EBF98A4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3484BC3-09C0-45FF-932E-4EB6FFB711C5}" type="slidenum">
              <a:rPr lang="en-US" altLang="en-US" sz="1200" smtClean="0">
                <a:solidFill>
                  <a:srgbClr val="898989"/>
                </a:solidFill>
              </a:rPr>
              <a:pPr>
                <a:spcBef>
                  <a:spcPct val="0"/>
                </a:spcBef>
                <a:buFontTx/>
                <a:buNone/>
              </a:pPr>
              <a:t>1</a:t>
            </a:fld>
            <a:endParaRPr lang="en-US" alt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A7582B7-BE93-4831-A8DB-BF8FFAEB4710}"/>
              </a:ext>
            </a:extLst>
          </p:cNvPr>
          <p:cNvSpPr>
            <a:spLocks noGrp="1"/>
          </p:cNvSpPr>
          <p:nvPr>
            <p:ph type="title"/>
          </p:nvPr>
        </p:nvSpPr>
        <p:spPr>
          <a:xfrm>
            <a:off x="1608138" y="20638"/>
            <a:ext cx="6724650" cy="1143000"/>
          </a:xfrm>
        </p:spPr>
        <p:txBody>
          <a:bodyPr/>
          <a:lstStyle/>
          <a:p>
            <a:pPr eaLnBrk="1" hangingPunct="1"/>
            <a:r>
              <a:rPr lang="en-US" altLang="en-US" sz="6000">
                <a:solidFill>
                  <a:srgbClr val="008000"/>
                </a:solidFill>
                <a:latin typeface="Arial" panose="020B0604020202020204" pitchFamily="34" charset="0"/>
                <a:cs typeface="Arial" panose="020B0604020202020204" pitchFamily="34" charset="0"/>
              </a:rPr>
              <a:t>Solar Radiation</a:t>
            </a:r>
          </a:p>
        </p:txBody>
      </p:sp>
      <p:pic>
        <p:nvPicPr>
          <p:cNvPr id="21507" name="Picture 2">
            <a:extLst>
              <a:ext uri="{FF2B5EF4-FFF2-40B4-BE49-F238E27FC236}">
                <a16:creationId xmlns:a16="http://schemas.microsoft.com/office/drawing/2014/main" id="{FB378556-D326-4B3F-8B07-8D298ED12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957263"/>
            <a:ext cx="7729537" cy="581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a:extLst>
              <a:ext uri="{FF2B5EF4-FFF2-40B4-BE49-F238E27FC236}">
                <a16:creationId xmlns:a16="http://schemas.microsoft.com/office/drawing/2014/main" id="{692BB8EE-3F36-4DED-894F-B604C8BF8A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Slide Number Placeholder 5">
            <a:extLst>
              <a:ext uri="{FF2B5EF4-FFF2-40B4-BE49-F238E27FC236}">
                <a16:creationId xmlns:a16="http://schemas.microsoft.com/office/drawing/2014/main" id="{D6C8FF34-F935-489D-84DB-A2FC56A359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504FD23-DA55-48FE-B38F-FBAF5DADBAF0}"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8C78635-F82E-4D33-89E8-41FDB8145B0A}"/>
              </a:ext>
            </a:extLst>
          </p:cNvPr>
          <p:cNvSpPr>
            <a:spLocks noGrp="1"/>
          </p:cNvSpPr>
          <p:nvPr>
            <p:ph type="title"/>
          </p:nvPr>
        </p:nvSpPr>
        <p:spPr>
          <a:xfrm>
            <a:off x="1185863" y="63500"/>
            <a:ext cx="8191500" cy="1143000"/>
          </a:xfrm>
        </p:spPr>
        <p:txBody>
          <a:bodyPr/>
          <a:lstStyle/>
          <a:p>
            <a:pPr eaLnBrk="1" hangingPunct="1"/>
            <a:r>
              <a:rPr lang="en-US" altLang="en-US">
                <a:solidFill>
                  <a:srgbClr val="008000"/>
                </a:solidFill>
                <a:latin typeface="Arial" panose="020B0604020202020204" pitchFamily="34" charset="0"/>
                <a:cs typeface="Arial" panose="020B0604020202020204" pitchFamily="34" charset="0"/>
              </a:rPr>
              <a:t>Components of Solar Radiation</a:t>
            </a:r>
          </a:p>
        </p:txBody>
      </p:sp>
      <p:pic>
        <p:nvPicPr>
          <p:cNvPr id="23555" name="Picture 4">
            <a:extLst>
              <a:ext uri="{FF2B5EF4-FFF2-40B4-BE49-F238E27FC236}">
                <a16:creationId xmlns:a16="http://schemas.microsoft.com/office/drawing/2014/main" id="{952739E9-7924-4577-B7A5-6744468EC0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Slide Number Placeholder 5">
            <a:extLst>
              <a:ext uri="{FF2B5EF4-FFF2-40B4-BE49-F238E27FC236}">
                <a16:creationId xmlns:a16="http://schemas.microsoft.com/office/drawing/2014/main" id="{269F13A1-FF2A-4ED5-9C29-41A0398075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F594AB7-E9A4-4BAA-AB5A-7E1A8A96B6CD}"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sp>
        <p:nvSpPr>
          <p:cNvPr id="33797" name="Content Placeholder 2">
            <a:extLst>
              <a:ext uri="{FF2B5EF4-FFF2-40B4-BE49-F238E27FC236}">
                <a16:creationId xmlns:a16="http://schemas.microsoft.com/office/drawing/2014/main" id="{DD0870E0-1BE9-4240-B553-945229193A4C}"/>
              </a:ext>
            </a:extLst>
          </p:cNvPr>
          <p:cNvSpPr>
            <a:spLocks noGrp="1"/>
          </p:cNvSpPr>
          <p:nvPr>
            <p:ph idx="1"/>
          </p:nvPr>
        </p:nvSpPr>
        <p:spPr>
          <a:xfrm>
            <a:off x="0" y="1954213"/>
            <a:ext cx="9144000" cy="5121275"/>
          </a:xfrm>
        </p:spPr>
        <p:txBody>
          <a:bodyPr/>
          <a:lstStyle/>
          <a:p>
            <a:pPr marL="0" indent="0">
              <a:buFont typeface="Arial" panose="020B0604020202020204" pitchFamily="34" charset="0"/>
              <a:buNone/>
            </a:pPr>
            <a:r>
              <a:rPr lang="en-US" altLang="en-US" sz="2800" u="sng">
                <a:solidFill>
                  <a:schemeClr val="accent2"/>
                </a:solidFill>
                <a:latin typeface="Arial" panose="020B0604020202020204" pitchFamily="34" charset="0"/>
                <a:cs typeface="Arial" panose="020B0604020202020204" pitchFamily="34" charset="0"/>
              </a:rPr>
              <a:t>Beam Radiation/Direct Radiation</a:t>
            </a:r>
            <a:endParaRPr lang="en-US" altLang="en-US" sz="2800">
              <a:solidFill>
                <a:schemeClr val="accent2"/>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sz="2800">
                <a:latin typeface="Arial" panose="020B0604020202020204" pitchFamily="34" charset="0"/>
                <a:cs typeface="Arial" panose="020B0604020202020204" pitchFamily="34" charset="0"/>
              </a:rPr>
              <a:t>only beam radiation can be focused.</a:t>
            </a:r>
            <a:endParaRPr lang="en-US" altLang="en-US" sz="2800" u="sng">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sz="2800" u="sng">
                <a:solidFill>
                  <a:srgbClr val="C0504D"/>
                </a:solidFill>
                <a:latin typeface="Arial" panose="020B0604020202020204" pitchFamily="34" charset="0"/>
                <a:cs typeface="Arial" panose="020B0604020202020204" pitchFamily="34" charset="0"/>
              </a:rPr>
              <a:t>Diffused Radiation/Indirect Radiation/Scattered Radiation</a:t>
            </a:r>
          </a:p>
          <a:p>
            <a:pPr marL="0" indent="0">
              <a:buFont typeface="Arial" panose="020B0604020202020204" pitchFamily="34" charset="0"/>
              <a:buNone/>
            </a:pPr>
            <a:r>
              <a:rPr lang="en-US" altLang="en-US" sz="2800">
                <a:latin typeface="Arial" panose="020B0604020202020204" pitchFamily="34" charset="0"/>
                <a:cs typeface="Arial" panose="020B0604020202020204" pitchFamily="34" charset="0"/>
              </a:rPr>
              <a:t>scattered due to combination of aerosols, clouds, dust etc.</a:t>
            </a:r>
          </a:p>
          <a:p>
            <a:pPr marL="0" indent="0">
              <a:buFont typeface="Arial" panose="020B0604020202020204" pitchFamily="34" charset="0"/>
              <a:buNone/>
            </a:pPr>
            <a:r>
              <a:rPr lang="en-US" altLang="en-US" sz="2800">
                <a:latin typeface="Arial" panose="020B0604020202020204" pitchFamily="34" charset="0"/>
                <a:cs typeface="Arial" panose="020B0604020202020204" pitchFamily="34" charset="0"/>
              </a:rPr>
              <a:t>For any solar device one may also account for a third component – the </a:t>
            </a:r>
            <a:r>
              <a:rPr lang="en-US" altLang="en-US" sz="2800">
                <a:solidFill>
                  <a:srgbClr val="C0504D"/>
                </a:solidFill>
                <a:latin typeface="Arial" panose="020B0604020202020204" pitchFamily="34" charset="0"/>
                <a:cs typeface="Arial" panose="020B0604020202020204" pitchFamily="34" charset="0"/>
              </a:rPr>
              <a:t>diffuse radiation reflected by ground</a:t>
            </a:r>
            <a:r>
              <a:rPr lang="en-US" altLang="en-US" sz="2800">
                <a:solidFill>
                  <a:srgbClr val="FF0000"/>
                </a:solidFill>
                <a:latin typeface="Arial" panose="020B0604020202020204" pitchFamily="34" charset="0"/>
                <a:cs typeface="Arial" panose="020B0604020202020204" pitchFamily="34" charset="0"/>
              </a:rPr>
              <a:t> </a:t>
            </a:r>
            <a:r>
              <a:rPr lang="en-US" altLang="en-US" sz="2800">
                <a:latin typeface="Arial" panose="020B0604020202020204" pitchFamily="34" charset="0"/>
                <a:cs typeface="Arial" panose="020B0604020202020204" pitchFamily="34" charset="0"/>
              </a:rPr>
              <a:t>surfaces. </a:t>
            </a:r>
          </a:p>
          <a:p>
            <a:pPr marL="0" indent="0">
              <a:buFont typeface="Arial" panose="020B0604020202020204" pitchFamily="34" charset="0"/>
              <a:buNone/>
            </a:pPr>
            <a:r>
              <a:rPr lang="en-US" altLang="en-US" sz="2800">
                <a:latin typeface="Arial" panose="020B0604020202020204" pitchFamily="34" charset="0"/>
                <a:cs typeface="Arial" panose="020B0604020202020204" pitchFamily="34" charset="0"/>
              </a:rPr>
              <a:t>Beam irradiance/Total Irraidance = Ranges from 0.9 -0</a:t>
            </a:r>
          </a:p>
          <a:p>
            <a:pPr marL="0" indent="0">
              <a:buFont typeface="Arial" panose="020B0604020202020204" pitchFamily="34" charset="0"/>
              <a:buNone/>
            </a:pPr>
            <a:endParaRPr lang="en-US" altLang="en-US" sz="2400">
              <a:latin typeface="Arial" panose="020B0604020202020204" pitchFamily="34" charset="0"/>
              <a:cs typeface="Arial" panose="020B0604020202020204" pitchFamily="34" charset="0"/>
            </a:endParaRPr>
          </a:p>
        </p:txBody>
      </p:sp>
      <p:pic>
        <p:nvPicPr>
          <p:cNvPr id="23558" name="Picture 2">
            <a:extLst>
              <a:ext uri="{FF2B5EF4-FFF2-40B4-BE49-F238E27FC236}">
                <a16:creationId xmlns:a16="http://schemas.microsoft.com/office/drawing/2014/main" id="{CC7D2730-3161-409A-AA36-3A94D2A33F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325" y="866775"/>
            <a:ext cx="36226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797">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3797">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3797">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3797">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37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FB780D8-3756-4CC1-AA2D-478A02B663F3}"/>
              </a:ext>
            </a:extLst>
          </p:cNvPr>
          <p:cNvSpPr>
            <a:spLocks noGrp="1"/>
          </p:cNvSpPr>
          <p:nvPr>
            <p:ph type="title"/>
          </p:nvPr>
        </p:nvSpPr>
        <p:spPr>
          <a:xfrm>
            <a:off x="1185863" y="63500"/>
            <a:ext cx="8191500" cy="1143000"/>
          </a:xfrm>
        </p:spPr>
        <p:txBody>
          <a:bodyPr/>
          <a:lstStyle/>
          <a:p>
            <a:pPr eaLnBrk="1" hangingPunct="1"/>
            <a:r>
              <a:rPr lang="en-US" altLang="en-US">
                <a:solidFill>
                  <a:srgbClr val="008000"/>
                </a:solidFill>
                <a:latin typeface="Arial" panose="020B0604020202020204" pitchFamily="34" charset="0"/>
                <a:cs typeface="Arial" panose="020B0604020202020204" pitchFamily="34" charset="0"/>
              </a:rPr>
              <a:t>Components of Solar Radiation</a:t>
            </a:r>
          </a:p>
        </p:txBody>
      </p:sp>
      <p:pic>
        <p:nvPicPr>
          <p:cNvPr id="25603" name="Picture 4">
            <a:extLst>
              <a:ext uri="{FF2B5EF4-FFF2-40B4-BE49-F238E27FC236}">
                <a16:creationId xmlns:a16="http://schemas.microsoft.com/office/drawing/2014/main" id="{58B39D25-8452-474B-959F-BEF265C7F3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Slide Number Placeholder 5">
            <a:extLst>
              <a:ext uri="{FF2B5EF4-FFF2-40B4-BE49-F238E27FC236}">
                <a16:creationId xmlns:a16="http://schemas.microsoft.com/office/drawing/2014/main" id="{7E5DF5D9-CE1D-49AF-B3D5-9ED1AEAF6F0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E544075-796A-4A94-9870-2547FC2A9F13}" type="slidenum">
              <a:rPr lang="en-US" altLang="en-US" sz="1200" smtClean="0">
                <a:solidFill>
                  <a:srgbClr val="898989"/>
                </a:solidFill>
              </a:rPr>
              <a:pPr>
                <a:spcBef>
                  <a:spcPct val="0"/>
                </a:spcBef>
                <a:buFontTx/>
                <a:buNone/>
              </a:pPr>
              <a:t>12</a:t>
            </a:fld>
            <a:endParaRPr lang="en-US" altLang="en-US" sz="1200">
              <a:solidFill>
                <a:srgbClr val="898989"/>
              </a:solidFill>
            </a:endParaRPr>
          </a:p>
        </p:txBody>
      </p:sp>
      <p:pic>
        <p:nvPicPr>
          <p:cNvPr id="25605" name="Picture 2">
            <a:extLst>
              <a:ext uri="{FF2B5EF4-FFF2-40B4-BE49-F238E27FC236}">
                <a16:creationId xmlns:a16="http://schemas.microsoft.com/office/drawing/2014/main" id="{112A6315-A25D-438B-B6F2-0FC7F5DA0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1765300"/>
            <a:ext cx="5976937"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8">
            <a:extLst>
              <a:ext uri="{FF2B5EF4-FFF2-40B4-BE49-F238E27FC236}">
                <a16:creationId xmlns:a16="http://schemas.microsoft.com/office/drawing/2014/main" id="{88FA56C4-85FF-46D5-9622-14233D239DC0}"/>
              </a:ext>
            </a:extLst>
          </p:cNvPr>
          <p:cNvSpPr>
            <a:spLocks noChangeArrowheads="1"/>
          </p:cNvSpPr>
          <p:nvPr/>
        </p:nvSpPr>
        <p:spPr bwMode="auto">
          <a:xfrm>
            <a:off x="100013" y="2060575"/>
            <a:ext cx="26765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2400" b="1">
                <a:latin typeface="Times New Roman" panose="02020603050405020304" pitchFamily="18" charset="0"/>
                <a:cs typeface="Times New Roman" panose="02020603050405020304" pitchFamily="18" charset="0"/>
              </a:rPr>
              <a:t>Diffuse Radiation</a:t>
            </a:r>
            <a:r>
              <a:rPr lang="en-US" altLang="en-US" sz="2400">
                <a:latin typeface="Times New Roman" panose="02020603050405020304" pitchFamily="18" charset="0"/>
                <a:cs typeface="Times New Roman" panose="02020603050405020304" pitchFamily="18" charset="0"/>
              </a:rPr>
              <a:t>: The solar radiation received from the sun after its direction has been changed by scattering by the atmosphere.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FFF0806-23D5-4607-BCC6-064A094E8E3A}"/>
              </a:ext>
            </a:extLst>
          </p:cNvPr>
          <p:cNvSpPr>
            <a:spLocks noGrp="1"/>
          </p:cNvSpPr>
          <p:nvPr>
            <p:ph type="title"/>
          </p:nvPr>
        </p:nvSpPr>
        <p:spPr>
          <a:xfrm>
            <a:off x="1185863" y="63500"/>
            <a:ext cx="8191500" cy="1143000"/>
          </a:xfrm>
        </p:spPr>
        <p:txBody>
          <a:bodyPr/>
          <a:lstStyle/>
          <a:p>
            <a:pPr eaLnBrk="1" hangingPunct="1"/>
            <a:r>
              <a:rPr lang="en-US" altLang="en-US">
                <a:solidFill>
                  <a:srgbClr val="008000"/>
                </a:solidFill>
                <a:latin typeface="Arial" panose="020B0604020202020204" pitchFamily="34" charset="0"/>
                <a:cs typeface="Arial" panose="020B0604020202020204" pitchFamily="34" charset="0"/>
              </a:rPr>
              <a:t>Components of Solar Radiation</a:t>
            </a:r>
          </a:p>
        </p:txBody>
      </p:sp>
      <p:pic>
        <p:nvPicPr>
          <p:cNvPr id="27651" name="Picture 4">
            <a:extLst>
              <a:ext uri="{FF2B5EF4-FFF2-40B4-BE49-F238E27FC236}">
                <a16:creationId xmlns:a16="http://schemas.microsoft.com/office/drawing/2014/main" id="{6A870591-A2D8-4C89-BF05-6C260DDFC0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Slide Number Placeholder 5">
            <a:extLst>
              <a:ext uri="{FF2B5EF4-FFF2-40B4-BE49-F238E27FC236}">
                <a16:creationId xmlns:a16="http://schemas.microsoft.com/office/drawing/2014/main" id="{8A6E077A-58AD-48F3-9ED0-A716DA95430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5BE43E1-F79C-4720-9204-C8C56DFA752B}" type="slidenum">
              <a:rPr lang="en-US" altLang="en-US" sz="1200" smtClean="0">
                <a:solidFill>
                  <a:srgbClr val="898989"/>
                </a:solidFill>
              </a:rPr>
              <a:pPr>
                <a:spcBef>
                  <a:spcPct val="0"/>
                </a:spcBef>
                <a:buFontTx/>
                <a:buNone/>
              </a:pPr>
              <a:t>13</a:t>
            </a:fld>
            <a:endParaRPr lang="en-US" altLang="en-US" sz="1200">
              <a:solidFill>
                <a:srgbClr val="898989"/>
              </a:solidFill>
            </a:endParaRPr>
          </a:p>
        </p:txBody>
      </p:sp>
      <p:pic>
        <p:nvPicPr>
          <p:cNvPr id="27653" name="Picture 2">
            <a:extLst>
              <a:ext uri="{FF2B5EF4-FFF2-40B4-BE49-F238E27FC236}">
                <a16:creationId xmlns:a16="http://schemas.microsoft.com/office/drawing/2014/main" id="{CC40CC22-19C3-4941-9D8F-7254BB5032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0338" y="901700"/>
            <a:ext cx="5173662"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4">
            <a:extLst>
              <a:ext uri="{FF2B5EF4-FFF2-40B4-BE49-F238E27FC236}">
                <a16:creationId xmlns:a16="http://schemas.microsoft.com/office/drawing/2014/main" id="{B25CAB0B-72B5-4B2C-8F21-AA23CC71B10B}"/>
              </a:ext>
            </a:extLst>
          </p:cNvPr>
          <p:cNvSpPr txBox="1">
            <a:spLocks noChangeArrowheads="1"/>
          </p:cNvSpPr>
          <p:nvPr/>
        </p:nvSpPr>
        <p:spPr bwMode="auto">
          <a:xfrm>
            <a:off x="169863" y="1693863"/>
            <a:ext cx="380047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s-ES_tradnl" altLang="en-US" sz="3600" baseline="30000">
              <a:latin typeface="Arial" panose="020B0604020202020204" pitchFamily="34" charset="0"/>
              <a:cs typeface="Arial" panose="020B0604020202020204" pitchFamily="34" charset="0"/>
            </a:endParaRPr>
          </a:p>
          <a:p>
            <a:pPr eaLnBrk="1" hangingPunct="1">
              <a:spcBef>
                <a:spcPct val="0"/>
              </a:spcBef>
              <a:buFontTx/>
              <a:buNone/>
            </a:pPr>
            <a:endParaRPr lang="es-ES_tradnl" altLang="en-US" sz="3600" baseline="30000">
              <a:latin typeface="Arial" panose="020B0604020202020204" pitchFamily="34" charset="0"/>
              <a:cs typeface="Arial" panose="020B0604020202020204" pitchFamily="34" charset="0"/>
            </a:endParaRPr>
          </a:p>
          <a:p>
            <a:pPr eaLnBrk="1" hangingPunct="1">
              <a:spcBef>
                <a:spcPct val="0"/>
              </a:spcBef>
              <a:buFontTx/>
              <a:buNone/>
            </a:pPr>
            <a:r>
              <a:rPr lang="es-ES_tradnl" altLang="en-US" sz="3600" baseline="30000">
                <a:latin typeface="Arial" panose="020B0604020202020204" pitchFamily="34" charset="0"/>
                <a:cs typeface="Arial" panose="020B0604020202020204" pitchFamily="34" charset="0"/>
              </a:rPr>
              <a:t>where  θ is the angle between the beam and the normal to the collector surface</a:t>
            </a:r>
            <a:r>
              <a:rPr lang="es-ES_tradnl" altLang="en-US" sz="2400" baseline="30000">
                <a:latin typeface="Arial" panose="020B0604020202020204" pitchFamily="34" charset="0"/>
                <a:cs typeface="Arial" panose="020B0604020202020204" pitchFamily="34" charset="0"/>
              </a:rPr>
              <a:t>.</a:t>
            </a:r>
          </a:p>
          <a:p>
            <a:pPr eaLnBrk="1" hangingPunct="1">
              <a:spcBef>
                <a:spcPct val="0"/>
              </a:spcBef>
              <a:buFontTx/>
              <a:buNone/>
            </a:pPr>
            <a:endParaRPr lang="es-ES_tradnl" altLang="en-US" sz="2400">
              <a:cs typeface="Arial" panose="020B0604020202020204" pitchFamily="34" charset="0"/>
            </a:endParaRPr>
          </a:p>
          <a:p>
            <a:pPr eaLnBrk="1" hangingPunct="1">
              <a:spcBef>
                <a:spcPct val="0"/>
              </a:spcBef>
              <a:buFontTx/>
              <a:buNone/>
            </a:pPr>
            <a:endParaRPr lang="es-ES_tradnl" altLang="en-US" sz="2400">
              <a:cs typeface="Arial" panose="020B0604020202020204" pitchFamily="34" charset="0"/>
            </a:endParaRPr>
          </a:p>
          <a:p>
            <a:pPr eaLnBrk="1" hangingPunct="1">
              <a:spcBef>
                <a:spcPct val="0"/>
              </a:spcBef>
              <a:buFontTx/>
              <a:buNone/>
            </a:pPr>
            <a:endParaRPr lang="es-ES_tradnl" altLang="en-US" sz="2400">
              <a:cs typeface="Arial" panose="020B0604020202020204" pitchFamily="34" charset="0"/>
            </a:endParaRPr>
          </a:p>
          <a:p>
            <a:pPr eaLnBrk="1" hangingPunct="1">
              <a:spcBef>
                <a:spcPct val="0"/>
              </a:spcBef>
              <a:buFontTx/>
              <a:buNone/>
            </a:pPr>
            <a:r>
              <a:rPr lang="es-ES_tradnl" altLang="en-US" sz="3600" baseline="30000">
                <a:latin typeface="Arial" panose="020B0604020202020204" pitchFamily="34" charset="0"/>
                <a:cs typeface="Arial" panose="020B0604020202020204" pitchFamily="34" charset="0"/>
              </a:rPr>
              <a:t>θ</a:t>
            </a:r>
            <a:r>
              <a:rPr lang="es-ES_tradnl" altLang="en-US" sz="2800">
                <a:latin typeface="Arial" panose="020B0604020202020204" pitchFamily="34" charset="0"/>
                <a:cs typeface="Arial" panose="020B0604020202020204" pitchFamily="34" charset="0"/>
              </a:rPr>
              <a:t>z</a:t>
            </a:r>
            <a:r>
              <a:rPr lang="es-ES_tradnl" altLang="en-US" sz="3600" baseline="30000">
                <a:latin typeface="Arial" panose="020B0604020202020204" pitchFamily="34" charset="0"/>
                <a:cs typeface="Arial" panose="020B0604020202020204" pitchFamily="34" charset="0"/>
              </a:rPr>
              <a:t> is the (solar) zenith angle between the beam and the vertical </a:t>
            </a:r>
          </a:p>
          <a:p>
            <a:pPr eaLnBrk="1" hangingPunct="1">
              <a:spcBef>
                <a:spcPct val="0"/>
              </a:spcBef>
              <a:buFontTx/>
              <a:buNone/>
            </a:pPr>
            <a:endParaRPr lang="en-US" altLang="en-US" sz="2400">
              <a:latin typeface="Arial" panose="020B0604020202020204" pitchFamily="34" charset="0"/>
              <a:cs typeface="Arial" panose="020B0604020202020204" pitchFamily="34" charset="0"/>
            </a:endParaRPr>
          </a:p>
        </p:txBody>
      </p:sp>
      <p:pic>
        <p:nvPicPr>
          <p:cNvPr id="27655" name="Picture 6">
            <a:extLst>
              <a:ext uri="{FF2B5EF4-FFF2-40B4-BE49-F238E27FC236}">
                <a16:creationId xmlns:a16="http://schemas.microsoft.com/office/drawing/2014/main" id="{94F70672-6575-4B03-BF5B-0085ABA265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363" y="1417638"/>
            <a:ext cx="2641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a:extLst>
              <a:ext uri="{FF2B5EF4-FFF2-40B4-BE49-F238E27FC236}">
                <a16:creationId xmlns:a16="http://schemas.microsoft.com/office/drawing/2014/main" id="{750D3FEA-48D7-4F6D-87D4-E5EC31C5D0F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4538" y="4051300"/>
            <a:ext cx="274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925D0A0-6B54-43E7-96E4-AA02986F5091}"/>
              </a:ext>
            </a:extLst>
          </p:cNvPr>
          <p:cNvSpPr>
            <a:spLocks noGrp="1"/>
          </p:cNvSpPr>
          <p:nvPr>
            <p:ph type="title"/>
          </p:nvPr>
        </p:nvSpPr>
        <p:spPr>
          <a:xfrm>
            <a:off x="1270000" y="274638"/>
            <a:ext cx="7874000" cy="1143000"/>
          </a:xfrm>
        </p:spPr>
        <p:txBody>
          <a:bodyPr/>
          <a:lstStyle/>
          <a:p>
            <a:pPr eaLnBrk="1" hangingPunct="1"/>
            <a:r>
              <a:rPr lang="en-US" altLang="en-US" sz="5400">
                <a:solidFill>
                  <a:srgbClr val="008000"/>
                </a:solidFill>
                <a:latin typeface="Arial" panose="020B0604020202020204" pitchFamily="34" charset="0"/>
                <a:cs typeface="Arial" panose="020B0604020202020204" pitchFamily="34" charset="0"/>
              </a:rPr>
              <a:t>Irradiation &amp; Irradiance</a:t>
            </a:r>
          </a:p>
        </p:txBody>
      </p:sp>
      <p:sp>
        <p:nvSpPr>
          <p:cNvPr id="37890" name="Content Placeholder 2">
            <a:extLst>
              <a:ext uri="{FF2B5EF4-FFF2-40B4-BE49-F238E27FC236}">
                <a16:creationId xmlns:a16="http://schemas.microsoft.com/office/drawing/2014/main" id="{BF5C62B2-F9C1-41E9-97FC-8889A1DA4C91}"/>
              </a:ext>
            </a:extLst>
          </p:cNvPr>
          <p:cNvSpPr>
            <a:spLocks noGrp="1"/>
          </p:cNvSpPr>
          <p:nvPr>
            <p:ph idx="1"/>
          </p:nvPr>
        </p:nvSpPr>
        <p:spPr>
          <a:xfrm>
            <a:off x="0" y="1446213"/>
            <a:ext cx="9144000" cy="5514975"/>
          </a:xfrm>
        </p:spPr>
        <p:txBody>
          <a:bodyPr/>
          <a:lstStyle/>
          <a:p>
            <a:pPr marL="0" indent="0">
              <a:buFont typeface="Arial" panose="020B0604020202020204" pitchFamily="34" charset="0"/>
              <a:buNone/>
            </a:pPr>
            <a:r>
              <a:rPr lang="en-US" altLang="en-US" sz="2800" u="sng">
                <a:solidFill>
                  <a:schemeClr val="accent2"/>
                </a:solidFill>
                <a:latin typeface="Arial" panose="020B0604020202020204" pitchFamily="34" charset="0"/>
                <a:cs typeface="Arial" panose="020B0604020202020204" pitchFamily="34" charset="0"/>
              </a:rPr>
              <a:t>Irradiance</a:t>
            </a:r>
            <a:r>
              <a:rPr lang="en-US" altLang="en-US" sz="2800">
                <a:solidFill>
                  <a:schemeClr val="accent2"/>
                </a:solidFill>
                <a:latin typeface="Arial" panose="020B0604020202020204" pitchFamily="34" charset="0"/>
                <a:cs typeface="Arial" panose="020B0604020202020204" pitchFamily="34" charset="0"/>
              </a:rPr>
              <a:t> </a:t>
            </a:r>
            <a:r>
              <a:rPr lang="en-US" altLang="en-US" sz="2800">
                <a:latin typeface="Arial" panose="020B0604020202020204" pitchFamily="34" charset="0"/>
                <a:cs typeface="Arial" panose="020B0604020202020204" pitchFamily="34" charset="0"/>
              </a:rPr>
              <a:t>is the rate at which radiant energy is incident on a surface per unit area of surface. It is given in W/m</a:t>
            </a:r>
            <a:r>
              <a:rPr lang="en-US" altLang="en-US" sz="2800" baseline="30000">
                <a:latin typeface="Arial" panose="020B0604020202020204" pitchFamily="34" charset="0"/>
                <a:cs typeface="Arial" panose="020B0604020202020204" pitchFamily="34" charset="0"/>
              </a:rPr>
              <a:t>2</a:t>
            </a:r>
            <a:r>
              <a:rPr lang="en-US" altLang="en-US" sz="2800">
                <a:latin typeface="Arial" panose="020B0604020202020204" pitchFamily="34" charset="0"/>
                <a:cs typeface="Arial" panose="020B0604020202020204" pitchFamily="34" charset="0"/>
              </a:rPr>
              <a:t> and is represented by the symbol G. </a:t>
            </a:r>
          </a:p>
          <a:p>
            <a:pPr marL="0" indent="0">
              <a:buFont typeface="Arial" panose="020B0604020202020204" pitchFamily="34" charset="0"/>
              <a:buNone/>
            </a:pPr>
            <a:r>
              <a:rPr lang="en-US" altLang="en-US" sz="2800" u="sng">
                <a:solidFill>
                  <a:srgbClr val="C0504D"/>
                </a:solidFill>
                <a:latin typeface="Arial" panose="020B0604020202020204" pitchFamily="34" charset="0"/>
                <a:cs typeface="Arial" panose="020B0604020202020204" pitchFamily="34" charset="0"/>
              </a:rPr>
              <a:t>Irradiation</a:t>
            </a:r>
            <a:r>
              <a:rPr lang="en-US" altLang="en-US" sz="2800" u="sng">
                <a:latin typeface="Arial" panose="020B0604020202020204" pitchFamily="34" charset="0"/>
                <a:cs typeface="Arial" panose="020B0604020202020204" pitchFamily="34" charset="0"/>
              </a:rPr>
              <a:t> </a:t>
            </a:r>
            <a:r>
              <a:rPr lang="en-US" altLang="en-US" sz="2800">
                <a:latin typeface="Arial" panose="020B0604020202020204" pitchFamily="34" charset="0"/>
                <a:cs typeface="Arial" panose="020B0604020202020204" pitchFamily="34" charset="0"/>
              </a:rPr>
              <a:t>is the incident energy per unit area on a surface - determined by integration of irradiance over a specified time, usually an hour or a day. It is given in J/m</a:t>
            </a:r>
            <a:r>
              <a:rPr lang="en-US" altLang="en-US" sz="2800" baseline="30000">
                <a:latin typeface="Arial" panose="020B0604020202020204" pitchFamily="34" charset="0"/>
                <a:cs typeface="Arial" panose="020B0604020202020204" pitchFamily="34" charset="0"/>
              </a:rPr>
              <a:t>2</a:t>
            </a:r>
            <a:endParaRPr lang="en-US" altLang="en-US" sz="280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sz="2800" u="sng">
                <a:solidFill>
                  <a:srgbClr val="C0504D"/>
                </a:solidFill>
                <a:latin typeface="Arial" panose="020B0604020202020204" pitchFamily="34" charset="0"/>
                <a:cs typeface="Arial" panose="020B0604020202020204" pitchFamily="34" charset="0"/>
              </a:rPr>
              <a:t>Insolation</a:t>
            </a:r>
            <a:r>
              <a:rPr lang="en-US" altLang="en-US" sz="2800" u="sng">
                <a:latin typeface="Arial" panose="020B0604020202020204" pitchFamily="34" charset="0"/>
                <a:cs typeface="Arial" panose="020B0604020202020204" pitchFamily="34" charset="0"/>
              </a:rPr>
              <a:t> </a:t>
            </a:r>
            <a:r>
              <a:rPr lang="en-US" altLang="en-US" sz="2800">
                <a:latin typeface="Arial" panose="020B0604020202020204" pitchFamily="34" charset="0"/>
                <a:cs typeface="Arial" panose="020B0604020202020204" pitchFamily="34" charset="0"/>
              </a:rPr>
              <a:t>is a term used for solar energy irradiation </a:t>
            </a:r>
          </a:p>
          <a:p>
            <a:pPr marL="0" indent="0">
              <a:buFont typeface="Arial" panose="020B0604020202020204" pitchFamily="34" charset="0"/>
              <a:buNone/>
            </a:pPr>
            <a:r>
              <a:rPr lang="en-US" altLang="en-US" sz="2800" u="sng">
                <a:solidFill>
                  <a:schemeClr val="accent2"/>
                </a:solidFill>
                <a:latin typeface="Arial" panose="020B0604020202020204" pitchFamily="34" charset="0"/>
                <a:cs typeface="Arial" panose="020B0604020202020204" pitchFamily="34" charset="0"/>
              </a:rPr>
              <a:t>Radiosity</a:t>
            </a:r>
            <a:r>
              <a:rPr lang="en-US" altLang="en-US" sz="2800">
                <a:latin typeface="Arial" panose="020B0604020202020204" pitchFamily="34" charset="0"/>
                <a:cs typeface="Arial" panose="020B0604020202020204" pitchFamily="34" charset="0"/>
              </a:rPr>
              <a:t> is the rate at which radiant energy leaves a surface, per unit area, by combined emission, reflection and transmission</a:t>
            </a:r>
            <a:r>
              <a:rPr lang="en-US" altLang="en-US">
                <a:latin typeface="Arial" panose="020B0604020202020204" pitchFamily="34" charset="0"/>
                <a:cs typeface="Arial" panose="020B0604020202020204" pitchFamily="34" charset="0"/>
              </a:rPr>
              <a:t>.</a:t>
            </a:r>
          </a:p>
        </p:txBody>
      </p:sp>
      <p:pic>
        <p:nvPicPr>
          <p:cNvPr id="29700" name="Picture 4">
            <a:extLst>
              <a:ext uri="{FF2B5EF4-FFF2-40B4-BE49-F238E27FC236}">
                <a16:creationId xmlns:a16="http://schemas.microsoft.com/office/drawing/2014/main" id="{77461F49-869F-4056-A300-1D472E36D1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Slide Number Placeholder 5">
            <a:extLst>
              <a:ext uri="{FF2B5EF4-FFF2-40B4-BE49-F238E27FC236}">
                <a16:creationId xmlns:a16="http://schemas.microsoft.com/office/drawing/2014/main" id="{421C31BA-F96C-490D-BB5A-136E1D819F5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EC472D2-8FF3-416C-A231-B97C4D873EDD}" type="slidenum">
              <a:rPr lang="en-US" altLang="en-US" sz="1200" smtClean="0">
                <a:solidFill>
                  <a:srgbClr val="898989"/>
                </a:solidFill>
              </a:rPr>
              <a:pPr>
                <a:spcBef>
                  <a:spcPct val="0"/>
                </a:spcBef>
                <a:buFontTx/>
                <a:buNone/>
              </a:pPr>
              <a:t>14</a:t>
            </a:fld>
            <a:endParaRPr lang="en-US" alt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89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890">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78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6976049-6A79-4BC4-833A-68BD2E5EAB55}"/>
              </a:ext>
            </a:extLst>
          </p:cNvPr>
          <p:cNvSpPr>
            <a:spLocks noGrp="1"/>
          </p:cNvSpPr>
          <p:nvPr>
            <p:ph type="title"/>
          </p:nvPr>
        </p:nvSpPr>
        <p:spPr>
          <a:xfrm>
            <a:off x="1270000" y="133350"/>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Relationship of Sun &amp; Earth</a:t>
            </a:r>
          </a:p>
        </p:txBody>
      </p:sp>
      <p:sp>
        <p:nvSpPr>
          <p:cNvPr id="31747" name="Content Placeholder 2">
            <a:extLst>
              <a:ext uri="{FF2B5EF4-FFF2-40B4-BE49-F238E27FC236}">
                <a16:creationId xmlns:a16="http://schemas.microsoft.com/office/drawing/2014/main" id="{90C24AC8-D453-4909-9454-AA633D77E4F5}"/>
              </a:ext>
            </a:extLst>
          </p:cNvPr>
          <p:cNvSpPr>
            <a:spLocks noGrp="1"/>
          </p:cNvSpPr>
          <p:nvPr>
            <p:ph idx="1"/>
          </p:nvPr>
        </p:nvSpPr>
        <p:spPr>
          <a:xfrm>
            <a:off x="176213" y="1466850"/>
            <a:ext cx="8967787" cy="2724150"/>
          </a:xfrm>
        </p:spPr>
        <p:txBody>
          <a:bodyPr/>
          <a:lstStyle/>
          <a:p>
            <a:pPr marL="0" indent="0" algn="just">
              <a:buFont typeface="Arial" panose="020B0604020202020204" pitchFamily="34" charset="0"/>
              <a:buNone/>
            </a:pPr>
            <a:r>
              <a:rPr lang="en-US" altLang="en-US" sz="2800">
                <a:latin typeface="Arial" panose="020B0604020202020204" pitchFamily="34" charset="0"/>
                <a:cs typeface="Arial" panose="020B0604020202020204" pitchFamily="34" charset="0"/>
              </a:rPr>
              <a:t>The solar constant, G</a:t>
            </a:r>
            <a:r>
              <a:rPr lang="en-US" altLang="en-US" sz="2800" baseline="-25000">
                <a:latin typeface="Arial" panose="020B0604020202020204" pitchFamily="34" charset="0"/>
                <a:cs typeface="Arial" panose="020B0604020202020204" pitchFamily="34" charset="0"/>
              </a:rPr>
              <a:t>SC</a:t>
            </a:r>
            <a:r>
              <a:rPr lang="en-US" altLang="en-US" sz="2800">
                <a:latin typeface="Arial" panose="020B0604020202020204" pitchFamily="34" charset="0"/>
                <a:cs typeface="Arial" panose="020B0604020202020204" pitchFamily="34" charset="0"/>
              </a:rPr>
              <a:t> is the energy from the sun, per unit time, received on a unit area of surface perpendicular to the direction of propagation of the radiation, at mean earth-sun distance, outside of the atmosphere. </a:t>
            </a:r>
          </a:p>
        </p:txBody>
      </p:sp>
      <p:pic>
        <p:nvPicPr>
          <p:cNvPr id="31748" name="Picture 4">
            <a:extLst>
              <a:ext uri="{FF2B5EF4-FFF2-40B4-BE49-F238E27FC236}">
                <a16:creationId xmlns:a16="http://schemas.microsoft.com/office/drawing/2014/main" id="{54CF798C-6E8B-41A6-A5C6-0A2E32DDA8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5">
            <a:extLst>
              <a:ext uri="{FF2B5EF4-FFF2-40B4-BE49-F238E27FC236}">
                <a16:creationId xmlns:a16="http://schemas.microsoft.com/office/drawing/2014/main" id="{4C74C381-17CD-475D-8BCF-13D16E7A3E2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A6133FC-324B-4BC6-9069-9D8EFB754022}" type="slidenum">
              <a:rPr lang="en-US" altLang="en-US" sz="1200" smtClean="0">
                <a:solidFill>
                  <a:srgbClr val="898989"/>
                </a:solidFill>
              </a:rPr>
              <a:pPr>
                <a:spcBef>
                  <a:spcPct val="0"/>
                </a:spcBef>
                <a:buFontTx/>
                <a:buNone/>
              </a:pPr>
              <a:t>15</a:t>
            </a:fld>
            <a:endParaRPr lang="en-US" altLang="en-US" sz="1200">
              <a:solidFill>
                <a:srgbClr val="898989"/>
              </a:solidFill>
            </a:endParaRPr>
          </a:p>
        </p:txBody>
      </p:sp>
      <p:pic>
        <p:nvPicPr>
          <p:cNvPr id="31750" name="Picture 1">
            <a:extLst>
              <a:ext uri="{FF2B5EF4-FFF2-40B4-BE49-F238E27FC236}">
                <a16:creationId xmlns:a16="http://schemas.microsoft.com/office/drawing/2014/main" id="{974731B6-3A38-44A2-A7B9-CD750A5FF1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8138" y="3659188"/>
            <a:ext cx="6118225"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3A8994C-13E1-4F1E-B823-5BCC795DE8CF}"/>
              </a:ext>
            </a:extLst>
          </p:cNvPr>
          <p:cNvSpPr>
            <a:spLocks noGrp="1"/>
          </p:cNvSpPr>
          <p:nvPr>
            <p:ph type="title"/>
          </p:nvPr>
        </p:nvSpPr>
        <p:spPr>
          <a:xfrm>
            <a:off x="1438275" y="0"/>
            <a:ext cx="7705725" cy="1143000"/>
          </a:xfrm>
        </p:spPr>
        <p:txBody>
          <a:bodyPr/>
          <a:lstStyle/>
          <a:p>
            <a:pPr eaLnBrk="1" hangingPunct="1"/>
            <a:r>
              <a:rPr lang="en-US" altLang="en-US">
                <a:solidFill>
                  <a:srgbClr val="008000"/>
                </a:solidFill>
                <a:latin typeface="Arial" panose="020B0604020202020204" pitchFamily="34" charset="0"/>
                <a:cs typeface="Arial" panose="020B0604020202020204" pitchFamily="34" charset="0"/>
              </a:rPr>
              <a:t>Extra terrestrial solar radiation</a:t>
            </a:r>
          </a:p>
        </p:txBody>
      </p:sp>
      <p:sp>
        <p:nvSpPr>
          <p:cNvPr id="33795" name="Content Placeholder 2">
            <a:extLst>
              <a:ext uri="{FF2B5EF4-FFF2-40B4-BE49-F238E27FC236}">
                <a16:creationId xmlns:a16="http://schemas.microsoft.com/office/drawing/2014/main" id="{EB01B912-FCB8-42FE-B5CB-CF2ED8F4A728}"/>
              </a:ext>
            </a:extLst>
          </p:cNvPr>
          <p:cNvSpPr>
            <a:spLocks noGrp="1"/>
          </p:cNvSpPr>
          <p:nvPr>
            <p:ph idx="1"/>
          </p:nvPr>
        </p:nvSpPr>
        <p:spPr>
          <a:xfrm>
            <a:off x="0" y="1446213"/>
            <a:ext cx="9144000" cy="5514975"/>
          </a:xfrm>
        </p:spPr>
        <p:txBody>
          <a:bodyPr/>
          <a:lstStyle/>
          <a:p>
            <a:pPr marL="0" indent="0">
              <a:buFont typeface="Arial" panose="020B0604020202020204" pitchFamily="34" charset="0"/>
              <a:buNone/>
            </a:pPr>
            <a:r>
              <a:rPr lang="en-US" altLang="en-US">
                <a:latin typeface="Arial" panose="020B0604020202020204" pitchFamily="34" charset="0"/>
                <a:cs typeface="Arial" panose="020B0604020202020204" pitchFamily="34" charset="0"/>
              </a:rPr>
              <a:t>The amount of extraterrestrial radiation reaching the earth is given by </a:t>
            </a:r>
          </a:p>
          <a:p>
            <a:pPr marL="0" indent="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sz="2800">
                <a:latin typeface="Arial" panose="020B0604020202020204" pitchFamily="34" charset="0"/>
                <a:cs typeface="Arial" panose="020B0604020202020204" pitchFamily="34" charset="0"/>
              </a:rPr>
              <a:t>R</a:t>
            </a:r>
            <a:r>
              <a:rPr lang="en-US" altLang="en-US" sz="2800" baseline="-25000">
                <a:latin typeface="Arial" panose="020B0604020202020204" pitchFamily="34" charset="0"/>
                <a:cs typeface="Arial" panose="020B0604020202020204" pitchFamily="34" charset="0"/>
              </a:rPr>
              <a:t>av</a:t>
            </a:r>
            <a:r>
              <a:rPr lang="en-US" altLang="en-US" sz="2800">
                <a:latin typeface="Arial" panose="020B0604020202020204" pitchFamily="34" charset="0"/>
                <a:cs typeface="Arial" panose="020B0604020202020204" pitchFamily="34" charset="0"/>
              </a:rPr>
              <a:t> : the mean sun-earth distance </a:t>
            </a:r>
          </a:p>
          <a:p>
            <a:pPr marL="0" indent="0">
              <a:buFont typeface="Arial" panose="020B0604020202020204" pitchFamily="34" charset="0"/>
              <a:buNone/>
            </a:pPr>
            <a:r>
              <a:rPr lang="en-US" altLang="en-US" sz="2800">
                <a:latin typeface="Arial" panose="020B0604020202020204" pitchFamily="34" charset="0"/>
                <a:cs typeface="Arial" panose="020B0604020202020204" pitchFamily="34" charset="0"/>
              </a:rPr>
              <a:t>R: the actual sun-earth distance on the day of the year </a:t>
            </a:r>
          </a:p>
          <a:p>
            <a:pPr marL="0" indent="0">
              <a:buFont typeface="Arial" panose="020B0604020202020204" pitchFamily="34" charset="0"/>
              <a:buNone/>
            </a:pPr>
            <a:endParaRPr lang="es-ES_tradnl" altLang="en-US" sz="2800">
              <a:latin typeface="Arial" panose="020B0604020202020204" pitchFamily="34" charset="0"/>
              <a:cs typeface="Arial" panose="020B0604020202020204" pitchFamily="34" charset="0"/>
            </a:endParaRPr>
          </a:p>
          <a:p>
            <a:pPr marL="0" indent="0">
              <a:buFont typeface="Arial" panose="020B0604020202020204" pitchFamily="34" charset="0"/>
              <a:buNone/>
            </a:pPr>
            <a:r>
              <a:rPr lang="es-ES_tradnl" altLang="en-US" sz="2800">
                <a:latin typeface="Arial" panose="020B0604020202020204" pitchFamily="34" charset="0"/>
                <a:cs typeface="Arial" panose="020B0604020202020204" pitchFamily="34" charset="0"/>
              </a:rPr>
              <a:t>(R</a:t>
            </a:r>
            <a:r>
              <a:rPr lang="es-ES_tradnl" altLang="en-US" sz="2800" baseline="-25000">
                <a:latin typeface="Arial" panose="020B0604020202020204" pitchFamily="34" charset="0"/>
                <a:cs typeface="Arial" panose="020B0604020202020204" pitchFamily="34" charset="0"/>
              </a:rPr>
              <a:t>av</a:t>
            </a:r>
            <a:r>
              <a:rPr lang="es-ES_tradnl" altLang="en-US" sz="2800">
                <a:latin typeface="Arial" panose="020B0604020202020204" pitchFamily="34" charset="0"/>
                <a:cs typeface="Arial" panose="020B0604020202020204" pitchFamily="34" charset="0"/>
              </a:rPr>
              <a:t> / R)</a:t>
            </a:r>
            <a:r>
              <a:rPr lang="es-ES_tradnl" altLang="en-US" sz="2800" baseline="30000">
                <a:latin typeface="Arial" panose="020B0604020202020204" pitchFamily="34" charset="0"/>
                <a:cs typeface="Arial" panose="020B0604020202020204" pitchFamily="34" charset="0"/>
              </a:rPr>
              <a:t>2</a:t>
            </a:r>
            <a:r>
              <a:rPr lang="es-ES_tradnl" altLang="en-US" sz="2800">
                <a:latin typeface="Arial" panose="020B0604020202020204" pitchFamily="34" charset="0"/>
                <a:cs typeface="Arial" panose="020B0604020202020204" pitchFamily="34" charset="0"/>
              </a:rPr>
              <a:t> = 1.00011+ 0.034221 * cos (b) + 0.001280 * sin (b) + 0.000719 * cos (2b) +0.000077 * sin (2b) </a:t>
            </a:r>
          </a:p>
          <a:p>
            <a:pPr marL="0" indent="0">
              <a:buFont typeface="Arial" panose="020B0604020202020204" pitchFamily="34" charset="0"/>
              <a:buNone/>
            </a:pPr>
            <a:endParaRPr lang="es-ES_tradnl" altLang="en-US" sz="2800">
              <a:latin typeface="Arial" panose="020B0604020202020204" pitchFamily="34" charset="0"/>
              <a:cs typeface="Arial" panose="020B0604020202020204" pitchFamily="34" charset="0"/>
            </a:endParaRPr>
          </a:p>
          <a:p>
            <a:pPr marL="0" indent="0">
              <a:buFont typeface="Arial" panose="020B0604020202020204" pitchFamily="34" charset="0"/>
              <a:buNone/>
            </a:pPr>
            <a:r>
              <a:rPr lang="es-ES_tradnl" altLang="en-US" sz="2800">
                <a:latin typeface="Arial" panose="020B0604020202020204" pitchFamily="34" charset="0"/>
                <a:cs typeface="Arial" panose="020B0604020202020204" pitchFamily="34" charset="0"/>
              </a:rPr>
              <a:t>b = 2π (</a:t>
            </a:r>
            <a:r>
              <a:rPr lang="es-ES_tradnl" altLang="en-US" sz="2800" i="1">
                <a:latin typeface="Arial" panose="020B0604020202020204" pitchFamily="34" charset="0"/>
                <a:cs typeface="Arial" panose="020B0604020202020204" pitchFamily="34" charset="0"/>
              </a:rPr>
              <a:t>d</a:t>
            </a:r>
            <a:r>
              <a:rPr lang="es-ES_tradnl" altLang="en-US" sz="2800" i="1" baseline="-25000">
                <a:latin typeface="Arial" panose="020B0604020202020204" pitchFamily="34" charset="0"/>
                <a:cs typeface="Arial" panose="020B0604020202020204" pitchFamily="34" charset="0"/>
              </a:rPr>
              <a:t>n</a:t>
            </a:r>
            <a:r>
              <a:rPr lang="es-ES_tradnl" altLang="en-US" sz="2800">
                <a:latin typeface="Arial" panose="020B0604020202020204" pitchFamily="34" charset="0"/>
                <a:cs typeface="Arial" panose="020B0604020202020204" pitchFamily="34" charset="0"/>
              </a:rPr>
              <a:t>-1) / 365 radians and </a:t>
            </a:r>
            <a:r>
              <a:rPr lang="es-ES_tradnl" altLang="en-US" sz="2800" i="1">
                <a:latin typeface="Arial" panose="020B0604020202020204" pitchFamily="34" charset="0"/>
                <a:cs typeface="Arial" panose="020B0604020202020204" pitchFamily="34" charset="0"/>
              </a:rPr>
              <a:t>d</a:t>
            </a:r>
            <a:r>
              <a:rPr lang="es-ES_tradnl" altLang="en-US" sz="2800" i="1" baseline="-25000">
                <a:latin typeface="Arial" panose="020B0604020202020204" pitchFamily="34" charset="0"/>
                <a:cs typeface="Arial" panose="020B0604020202020204" pitchFamily="34" charset="0"/>
              </a:rPr>
              <a:t>n</a:t>
            </a:r>
            <a:r>
              <a:rPr lang="es-ES_tradnl" altLang="en-US" sz="2800" i="1">
                <a:latin typeface="Arial" panose="020B0604020202020204" pitchFamily="34" charset="0"/>
                <a:cs typeface="Arial" panose="020B0604020202020204" pitchFamily="34" charset="0"/>
              </a:rPr>
              <a:t> </a:t>
            </a:r>
            <a:r>
              <a:rPr lang="es-ES_tradnl" altLang="en-US" sz="2800">
                <a:latin typeface="Arial" panose="020B0604020202020204" pitchFamily="34" charset="0"/>
                <a:cs typeface="Arial" panose="020B0604020202020204" pitchFamily="34" charset="0"/>
              </a:rPr>
              <a:t>is the day of the year </a:t>
            </a:r>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pic>
        <p:nvPicPr>
          <p:cNvPr id="33796" name="Picture 4">
            <a:extLst>
              <a:ext uri="{FF2B5EF4-FFF2-40B4-BE49-F238E27FC236}">
                <a16:creationId xmlns:a16="http://schemas.microsoft.com/office/drawing/2014/main" id="{35223AF7-996C-449C-AC74-822DD91DBC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Slide Number Placeholder 5">
            <a:extLst>
              <a:ext uri="{FF2B5EF4-FFF2-40B4-BE49-F238E27FC236}">
                <a16:creationId xmlns:a16="http://schemas.microsoft.com/office/drawing/2014/main" id="{BDC9BB70-24C1-4FBF-B28E-CBE0440F7D9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469C9F6-4524-4DFE-AAB6-42AFA1DDE3D6}" type="slidenum">
              <a:rPr lang="en-US" altLang="en-US" sz="1200" smtClean="0">
                <a:solidFill>
                  <a:srgbClr val="898989"/>
                </a:solidFill>
              </a:rPr>
              <a:pPr>
                <a:spcBef>
                  <a:spcPct val="0"/>
                </a:spcBef>
                <a:buFontTx/>
                <a:buNone/>
              </a:pPr>
              <a:t>16</a:t>
            </a:fld>
            <a:endParaRPr lang="en-US" altLang="en-US" sz="1200">
              <a:solidFill>
                <a:srgbClr val="898989"/>
              </a:solidFill>
            </a:endParaRPr>
          </a:p>
        </p:txBody>
      </p:sp>
      <p:pic>
        <p:nvPicPr>
          <p:cNvPr id="33798" name="Picture 2">
            <a:extLst>
              <a:ext uri="{FF2B5EF4-FFF2-40B4-BE49-F238E27FC236}">
                <a16:creationId xmlns:a16="http://schemas.microsoft.com/office/drawing/2014/main" id="{2362BEFC-57AC-4770-B8D5-700CF000999A}"/>
              </a:ext>
            </a:extLst>
          </p:cNvPr>
          <p:cNvPicPr>
            <a:picLocks noChangeAspect="1"/>
          </p:cNvPicPr>
          <p:nvPr/>
        </p:nvPicPr>
        <p:blipFill>
          <a:blip r:embed="rId4">
            <a:extLst>
              <a:ext uri="{28A0092B-C50C-407E-A947-70E740481C1C}">
                <a14:useLocalDpi xmlns:a14="http://schemas.microsoft.com/office/drawing/2010/main" val="0"/>
              </a:ext>
            </a:extLst>
          </a:blip>
          <a:srcRect b="565"/>
          <a:stretch>
            <a:fillRect/>
          </a:stretch>
        </p:blipFill>
        <p:spPr bwMode="auto">
          <a:xfrm>
            <a:off x="4046538" y="2060575"/>
            <a:ext cx="40100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3A748D4-8496-46D4-8536-8A976CF78934}"/>
              </a:ext>
            </a:extLst>
          </p:cNvPr>
          <p:cNvSpPr>
            <a:spLocks noGrp="1"/>
          </p:cNvSpPr>
          <p:nvPr>
            <p:ph type="title"/>
          </p:nvPr>
        </p:nvSpPr>
        <p:spPr>
          <a:xfrm>
            <a:off x="1438275" y="0"/>
            <a:ext cx="7705725" cy="1143000"/>
          </a:xfrm>
        </p:spPr>
        <p:txBody>
          <a:bodyPr/>
          <a:lstStyle/>
          <a:p>
            <a:pPr eaLnBrk="1" hangingPunct="1"/>
            <a:r>
              <a:rPr lang="en-US" altLang="en-US">
                <a:solidFill>
                  <a:srgbClr val="008000"/>
                </a:solidFill>
                <a:latin typeface="Arial" panose="020B0604020202020204" pitchFamily="34" charset="0"/>
                <a:cs typeface="Arial" panose="020B0604020202020204" pitchFamily="34" charset="0"/>
              </a:rPr>
              <a:t>Extra terrestrial solar radiation</a:t>
            </a:r>
          </a:p>
        </p:txBody>
      </p:sp>
      <p:sp>
        <p:nvSpPr>
          <p:cNvPr id="31747" name="Content Placeholder 2">
            <a:extLst>
              <a:ext uri="{FF2B5EF4-FFF2-40B4-BE49-F238E27FC236}">
                <a16:creationId xmlns:a16="http://schemas.microsoft.com/office/drawing/2014/main" id="{A1EA74FE-1F01-4ACD-B6D3-FEDA27504049}"/>
              </a:ext>
            </a:extLst>
          </p:cNvPr>
          <p:cNvSpPr>
            <a:spLocks noGrp="1"/>
          </p:cNvSpPr>
          <p:nvPr>
            <p:ph idx="1"/>
          </p:nvPr>
        </p:nvSpPr>
        <p:spPr>
          <a:xfrm>
            <a:off x="0" y="1446213"/>
            <a:ext cx="4079875" cy="5165725"/>
          </a:xfrm>
        </p:spPr>
        <p:txBody>
          <a:bodyPr/>
          <a:lstStyle/>
          <a:p>
            <a:pPr algn="just">
              <a:defRPr/>
            </a:pPr>
            <a:r>
              <a:rPr lang="en-US" sz="2400" dirty="0">
                <a:latin typeface="Times New Roman" panose="02020603050405020304" pitchFamily="18" charset="0"/>
                <a:cs typeface="Times New Roman" panose="02020603050405020304" pitchFamily="18" charset="0"/>
              </a:rPr>
              <a:t>The area beneath this curve is the </a:t>
            </a:r>
            <a:r>
              <a:rPr lang="en-US" sz="2400" i="1" dirty="0">
                <a:latin typeface="Times New Roman" panose="02020603050405020304" pitchFamily="18" charset="0"/>
                <a:cs typeface="Times New Roman" panose="02020603050405020304" pitchFamily="18" charset="0"/>
              </a:rPr>
              <a:t>solar constant G0* = 1366 ±2 W/m</a:t>
            </a:r>
            <a:r>
              <a:rPr lang="en-US" sz="2400" i="1" baseline="300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 This is the radiant flux </a:t>
            </a:r>
            <a:r>
              <a:rPr lang="en-US" sz="2400" dirty="0">
                <a:latin typeface="Times New Roman" panose="02020603050405020304" pitchFamily="18" charset="0"/>
                <a:cs typeface="Times New Roman" panose="02020603050405020304" pitchFamily="18" charset="0"/>
              </a:rPr>
              <a:t>density (RFD) incident on a plane directly facing the Sun and outside the Earth’s atmosphere at a distance of 1.496 × 108 km from the Sun (i.e. at</a:t>
            </a:r>
          </a:p>
          <a:p>
            <a:pPr algn="just">
              <a:defRPr/>
            </a:pPr>
            <a:r>
              <a:rPr lang="en-US" sz="2400" dirty="0">
                <a:latin typeface="Times New Roman" panose="02020603050405020304" pitchFamily="18" charset="0"/>
                <a:cs typeface="Times New Roman" panose="02020603050405020304" pitchFamily="18" charset="0"/>
              </a:rPr>
              <a:t>the Earth’s mean distance from the Sun).</a:t>
            </a:r>
          </a:p>
          <a:p>
            <a:pPr marL="0" indent="0">
              <a:buFont typeface="Arial" panose="020B0604020202020204" pitchFamily="34" charset="0"/>
              <a:buNone/>
              <a:defRPr/>
            </a:pPr>
            <a:endParaRPr lang="en-US" altLang="en-US" sz="2400" dirty="0">
              <a:latin typeface="Times New Roman" panose="02020603050405020304" pitchFamily="18" charset="0"/>
              <a:cs typeface="Times New Roman" panose="02020603050405020304" pitchFamily="18" charset="0"/>
            </a:endParaRPr>
          </a:p>
        </p:txBody>
      </p:sp>
      <p:pic>
        <p:nvPicPr>
          <p:cNvPr id="35844" name="Picture 4">
            <a:extLst>
              <a:ext uri="{FF2B5EF4-FFF2-40B4-BE49-F238E27FC236}">
                <a16:creationId xmlns:a16="http://schemas.microsoft.com/office/drawing/2014/main" id="{595D3BC4-83D8-428F-8746-A226047A93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5">
            <a:extLst>
              <a:ext uri="{FF2B5EF4-FFF2-40B4-BE49-F238E27FC236}">
                <a16:creationId xmlns:a16="http://schemas.microsoft.com/office/drawing/2014/main" id="{4BE67B25-980E-40C3-A555-9627B0A1B37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FFB801E-2020-4031-9D81-00670939572D}"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pic>
        <p:nvPicPr>
          <p:cNvPr id="35846" name="Picture 2">
            <a:extLst>
              <a:ext uri="{FF2B5EF4-FFF2-40B4-BE49-F238E27FC236}">
                <a16:creationId xmlns:a16="http://schemas.microsoft.com/office/drawing/2014/main" id="{B785F461-DF4F-47A7-9E15-07AD0569B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039813"/>
            <a:ext cx="4606925" cy="568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3612EEB-2FCD-46E3-82B7-D0C1FFFAA6DD}"/>
              </a:ext>
            </a:extLst>
          </p:cNvPr>
          <p:cNvSpPr>
            <a:spLocks noGrp="1"/>
          </p:cNvSpPr>
          <p:nvPr>
            <p:ph type="title"/>
          </p:nvPr>
        </p:nvSpPr>
        <p:spPr>
          <a:xfrm>
            <a:off x="1438275" y="0"/>
            <a:ext cx="7705725" cy="1143000"/>
          </a:xfrm>
        </p:spPr>
        <p:txBody>
          <a:bodyPr/>
          <a:lstStyle/>
          <a:p>
            <a:pPr eaLnBrk="1" hangingPunct="1"/>
            <a:r>
              <a:rPr lang="en-US" altLang="en-US">
                <a:solidFill>
                  <a:srgbClr val="008000"/>
                </a:solidFill>
                <a:latin typeface="Arial" panose="020B0604020202020204" pitchFamily="34" charset="0"/>
                <a:cs typeface="Arial" panose="020B0604020202020204" pitchFamily="34" charset="0"/>
              </a:rPr>
              <a:t>Extra terrestrial solar radiation</a:t>
            </a:r>
          </a:p>
        </p:txBody>
      </p:sp>
      <p:pic>
        <p:nvPicPr>
          <p:cNvPr id="37891" name="Picture 4">
            <a:extLst>
              <a:ext uri="{FF2B5EF4-FFF2-40B4-BE49-F238E27FC236}">
                <a16:creationId xmlns:a16="http://schemas.microsoft.com/office/drawing/2014/main" id="{14F3DC93-1F91-4D32-8C8D-3B4A941925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Slide Number Placeholder 5">
            <a:extLst>
              <a:ext uri="{FF2B5EF4-FFF2-40B4-BE49-F238E27FC236}">
                <a16:creationId xmlns:a16="http://schemas.microsoft.com/office/drawing/2014/main" id="{2F2F5836-488D-477B-A89A-EC4D051953E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F31778B-BF9B-4A0E-87BC-6F6AD47A9603}" type="slidenum">
              <a:rPr lang="en-US" altLang="en-US" sz="1200" smtClean="0">
                <a:solidFill>
                  <a:srgbClr val="898989"/>
                </a:solidFill>
              </a:rPr>
              <a:pPr>
                <a:spcBef>
                  <a:spcPct val="0"/>
                </a:spcBef>
                <a:buFontTx/>
                <a:buNone/>
              </a:pPr>
              <a:t>18</a:t>
            </a:fld>
            <a:endParaRPr lang="en-US" altLang="en-US" sz="1200">
              <a:solidFill>
                <a:srgbClr val="898989"/>
              </a:solidFill>
            </a:endParaRPr>
          </a:p>
        </p:txBody>
      </p:sp>
      <p:grpSp>
        <p:nvGrpSpPr>
          <p:cNvPr id="37893" name="Group 667">
            <a:extLst>
              <a:ext uri="{FF2B5EF4-FFF2-40B4-BE49-F238E27FC236}">
                <a16:creationId xmlns:a16="http://schemas.microsoft.com/office/drawing/2014/main" id="{E489B040-1CEB-45A5-87A7-FA917EC1ADE5}"/>
              </a:ext>
            </a:extLst>
          </p:cNvPr>
          <p:cNvGrpSpPr>
            <a:grpSpLocks noGrp="1"/>
          </p:cNvGrpSpPr>
          <p:nvPr/>
        </p:nvGrpSpPr>
        <p:grpSpPr bwMode="auto">
          <a:xfrm>
            <a:off x="839788" y="1687513"/>
            <a:ext cx="7804150" cy="4446587"/>
            <a:chOff x="622" y="1142"/>
            <a:chExt cx="4807" cy="3118"/>
          </a:xfrm>
        </p:grpSpPr>
        <p:sp>
          <p:nvSpPr>
            <p:cNvPr id="37894" name="Line 519">
              <a:extLst>
                <a:ext uri="{FF2B5EF4-FFF2-40B4-BE49-F238E27FC236}">
                  <a16:creationId xmlns:a16="http://schemas.microsoft.com/office/drawing/2014/main" id="{426B63E9-4C27-4C60-9376-41B202B663ED}"/>
                </a:ext>
              </a:extLst>
            </p:cNvPr>
            <p:cNvSpPr>
              <a:spLocks noChangeShapeType="1"/>
            </p:cNvSpPr>
            <p:nvPr/>
          </p:nvSpPr>
          <p:spPr bwMode="auto">
            <a:xfrm>
              <a:off x="4914" y="3647"/>
              <a:ext cx="1" cy="13"/>
            </a:xfrm>
            <a:prstGeom prst="line">
              <a:avLst/>
            </a:prstGeom>
            <a:noFill/>
            <a:ln w="3175">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5" name="Line 525">
              <a:extLst>
                <a:ext uri="{FF2B5EF4-FFF2-40B4-BE49-F238E27FC236}">
                  <a16:creationId xmlns:a16="http://schemas.microsoft.com/office/drawing/2014/main" id="{634B8AA7-F590-4DDA-A2DE-B0DFA708BF22}"/>
                </a:ext>
              </a:extLst>
            </p:cNvPr>
            <p:cNvSpPr>
              <a:spLocks noChangeShapeType="1"/>
            </p:cNvSpPr>
            <p:nvPr/>
          </p:nvSpPr>
          <p:spPr bwMode="auto">
            <a:xfrm flipH="1">
              <a:off x="1014" y="3806"/>
              <a:ext cx="3900"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526">
              <a:extLst>
                <a:ext uri="{FF2B5EF4-FFF2-40B4-BE49-F238E27FC236}">
                  <a16:creationId xmlns:a16="http://schemas.microsoft.com/office/drawing/2014/main" id="{1DBA75BE-098B-472A-BA86-A06DC647CACB}"/>
                </a:ext>
              </a:extLst>
            </p:cNvPr>
            <p:cNvSpPr>
              <a:spLocks noChangeShapeType="1"/>
            </p:cNvSpPr>
            <p:nvPr/>
          </p:nvSpPr>
          <p:spPr bwMode="auto">
            <a:xfrm flipV="1">
              <a:off x="1014" y="1222"/>
              <a:ext cx="1" cy="2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Line 528">
              <a:extLst>
                <a:ext uri="{FF2B5EF4-FFF2-40B4-BE49-F238E27FC236}">
                  <a16:creationId xmlns:a16="http://schemas.microsoft.com/office/drawing/2014/main" id="{9D2B7542-AB2A-431B-BB91-302F290E6398}"/>
                </a:ext>
              </a:extLst>
            </p:cNvPr>
            <p:cNvSpPr>
              <a:spLocks noChangeShapeType="1"/>
            </p:cNvSpPr>
            <p:nvPr/>
          </p:nvSpPr>
          <p:spPr bwMode="auto">
            <a:xfrm>
              <a:off x="982" y="3806"/>
              <a:ext cx="32"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8" name="Line 529">
              <a:extLst>
                <a:ext uri="{FF2B5EF4-FFF2-40B4-BE49-F238E27FC236}">
                  <a16:creationId xmlns:a16="http://schemas.microsoft.com/office/drawing/2014/main" id="{F937A4DC-F55D-425D-80DB-456A662DA92B}"/>
                </a:ext>
              </a:extLst>
            </p:cNvPr>
            <p:cNvSpPr>
              <a:spLocks noChangeShapeType="1"/>
            </p:cNvSpPr>
            <p:nvPr/>
          </p:nvSpPr>
          <p:spPr bwMode="auto">
            <a:xfrm>
              <a:off x="982" y="3589"/>
              <a:ext cx="32" cy="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9" name="Line 530">
              <a:extLst>
                <a:ext uri="{FF2B5EF4-FFF2-40B4-BE49-F238E27FC236}">
                  <a16:creationId xmlns:a16="http://schemas.microsoft.com/office/drawing/2014/main" id="{10C7D719-D65E-475D-ACAD-70AC415EA2C7}"/>
                </a:ext>
              </a:extLst>
            </p:cNvPr>
            <p:cNvSpPr>
              <a:spLocks noChangeShapeType="1"/>
            </p:cNvSpPr>
            <p:nvPr/>
          </p:nvSpPr>
          <p:spPr bwMode="auto">
            <a:xfrm>
              <a:off x="982" y="3374"/>
              <a:ext cx="32" cy="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Line 531">
              <a:extLst>
                <a:ext uri="{FF2B5EF4-FFF2-40B4-BE49-F238E27FC236}">
                  <a16:creationId xmlns:a16="http://schemas.microsoft.com/office/drawing/2014/main" id="{7351C707-16EC-4F90-A71A-E7BA4D74C7BB}"/>
                </a:ext>
              </a:extLst>
            </p:cNvPr>
            <p:cNvSpPr>
              <a:spLocks noChangeShapeType="1"/>
            </p:cNvSpPr>
            <p:nvPr/>
          </p:nvSpPr>
          <p:spPr bwMode="auto">
            <a:xfrm>
              <a:off x="982" y="3158"/>
              <a:ext cx="32"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532">
              <a:extLst>
                <a:ext uri="{FF2B5EF4-FFF2-40B4-BE49-F238E27FC236}">
                  <a16:creationId xmlns:a16="http://schemas.microsoft.com/office/drawing/2014/main" id="{9DD59F18-F564-4D9E-A504-876DCBAB970C}"/>
                </a:ext>
              </a:extLst>
            </p:cNvPr>
            <p:cNvSpPr>
              <a:spLocks noChangeShapeType="1"/>
            </p:cNvSpPr>
            <p:nvPr/>
          </p:nvSpPr>
          <p:spPr bwMode="auto">
            <a:xfrm>
              <a:off x="982" y="2944"/>
              <a:ext cx="32"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Line 533">
              <a:extLst>
                <a:ext uri="{FF2B5EF4-FFF2-40B4-BE49-F238E27FC236}">
                  <a16:creationId xmlns:a16="http://schemas.microsoft.com/office/drawing/2014/main" id="{3446FD14-0691-4978-AD4C-987CE6C5AC5F}"/>
                </a:ext>
              </a:extLst>
            </p:cNvPr>
            <p:cNvSpPr>
              <a:spLocks noChangeShapeType="1"/>
            </p:cNvSpPr>
            <p:nvPr/>
          </p:nvSpPr>
          <p:spPr bwMode="auto">
            <a:xfrm>
              <a:off x="982" y="2727"/>
              <a:ext cx="32"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Line 534">
              <a:extLst>
                <a:ext uri="{FF2B5EF4-FFF2-40B4-BE49-F238E27FC236}">
                  <a16:creationId xmlns:a16="http://schemas.microsoft.com/office/drawing/2014/main" id="{3B727EA6-C277-4AB9-A4A4-7D66CC333955}"/>
                </a:ext>
              </a:extLst>
            </p:cNvPr>
            <p:cNvSpPr>
              <a:spLocks noChangeShapeType="1"/>
            </p:cNvSpPr>
            <p:nvPr/>
          </p:nvSpPr>
          <p:spPr bwMode="auto">
            <a:xfrm>
              <a:off x="982" y="2513"/>
              <a:ext cx="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Line 535">
              <a:extLst>
                <a:ext uri="{FF2B5EF4-FFF2-40B4-BE49-F238E27FC236}">
                  <a16:creationId xmlns:a16="http://schemas.microsoft.com/office/drawing/2014/main" id="{D4A7280B-C888-440E-BE8F-E987749C8CFB}"/>
                </a:ext>
              </a:extLst>
            </p:cNvPr>
            <p:cNvSpPr>
              <a:spLocks noChangeShapeType="1"/>
            </p:cNvSpPr>
            <p:nvPr/>
          </p:nvSpPr>
          <p:spPr bwMode="auto">
            <a:xfrm>
              <a:off x="982" y="2297"/>
              <a:ext cx="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5" name="Line 536">
              <a:extLst>
                <a:ext uri="{FF2B5EF4-FFF2-40B4-BE49-F238E27FC236}">
                  <a16:creationId xmlns:a16="http://schemas.microsoft.com/office/drawing/2014/main" id="{66DE9684-FB87-47F8-A574-29BF49D078F4}"/>
                </a:ext>
              </a:extLst>
            </p:cNvPr>
            <p:cNvSpPr>
              <a:spLocks noChangeShapeType="1"/>
            </p:cNvSpPr>
            <p:nvPr/>
          </p:nvSpPr>
          <p:spPr bwMode="auto">
            <a:xfrm>
              <a:off x="982" y="2082"/>
              <a:ext cx="32"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Line 537">
              <a:extLst>
                <a:ext uri="{FF2B5EF4-FFF2-40B4-BE49-F238E27FC236}">
                  <a16:creationId xmlns:a16="http://schemas.microsoft.com/office/drawing/2014/main" id="{4A59294C-D3FE-4ABD-9758-C02CFF5A539C}"/>
                </a:ext>
              </a:extLst>
            </p:cNvPr>
            <p:cNvSpPr>
              <a:spLocks noChangeShapeType="1"/>
            </p:cNvSpPr>
            <p:nvPr/>
          </p:nvSpPr>
          <p:spPr bwMode="auto">
            <a:xfrm>
              <a:off x="982" y="1865"/>
              <a:ext cx="32"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7" name="Line 538">
              <a:extLst>
                <a:ext uri="{FF2B5EF4-FFF2-40B4-BE49-F238E27FC236}">
                  <a16:creationId xmlns:a16="http://schemas.microsoft.com/office/drawing/2014/main" id="{861C83F8-0031-49DA-A59D-5BEA3127EFC1}"/>
                </a:ext>
              </a:extLst>
            </p:cNvPr>
            <p:cNvSpPr>
              <a:spLocks noChangeShapeType="1"/>
            </p:cNvSpPr>
            <p:nvPr/>
          </p:nvSpPr>
          <p:spPr bwMode="auto">
            <a:xfrm>
              <a:off x="982" y="1651"/>
              <a:ext cx="32"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8" name="Line 539">
              <a:extLst>
                <a:ext uri="{FF2B5EF4-FFF2-40B4-BE49-F238E27FC236}">
                  <a16:creationId xmlns:a16="http://schemas.microsoft.com/office/drawing/2014/main" id="{7B84F102-493D-4D38-8C9F-D6290292F532}"/>
                </a:ext>
              </a:extLst>
            </p:cNvPr>
            <p:cNvSpPr>
              <a:spLocks noChangeShapeType="1"/>
            </p:cNvSpPr>
            <p:nvPr/>
          </p:nvSpPr>
          <p:spPr bwMode="auto">
            <a:xfrm>
              <a:off x="982" y="1435"/>
              <a:ext cx="32"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9" name="Line 540">
              <a:extLst>
                <a:ext uri="{FF2B5EF4-FFF2-40B4-BE49-F238E27FC236}">
                  <a16:creationId xmlns:a16="http://schemas.microsoft.com/office/drawing/2014/main" id="{BD896D01-E5CC-4FD1-8939-CB4DCF96C6A5}"/>
                </a:ext>
              </a:extLst>
            </p:cNvPr>
            <p:cNvSpPr>
              <a:spLocks noChangeShapeType="1"/>
            </p:cNvSpPr>
            <p:nvPr/>
          </p:nvSpPr>
          <p:spPr bwMode="auto">
            <a:xfrm>
              <a:off x="982" y="1221"/>
              <a:ext cx="32"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0" name="Line 541">
              <a:extLst>
                <a:ext uri="{FF2B5EF4-FFF2-40B4-BE49-F238E27FC236}">
                  <a16:creationId xmlns:a16="http://schemas.microsoft.com/office/drawing/2014/main" id="{13F59EDA-6E13-4BF9-9F60-C00D2381F9B8}"/>
                </a:ext>
              </a:extLst>
            </p:cNvPr>
            <p:cNvSpPr>
              <a:spLocks noChangeShapeType="1"/>
            </p:cNvSpPr>
            <p:nvPr/>
          </p:nvSpPr>
          <p:spPr bwMode="auto">
            <a:xfrm>
              <a:off x="1014" y="3806"/>
              <a:ext cx="3900"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1" name="Line 542">
              <a:extLst>
                <a:ext uri="{FF2B5EF4-FFF2-40B4-BE49-F238E27FC236}">
                  <a16:creationId xmlns:a16="http://schemas.microsoft.com/office/drawing/2014/main" id="{D1AEE1D8-0AA8-43A3-8B98-39EBC687631A}"/>
                </a:ext>
              </a:extLst>
            </p:cNvPr>
            <p:cNvSpPr>
              <a:spLocks noChangeShapeType="1"/>
            </p:cNvSpPr>
            <p:nvPr/>
          </p:nvSpPr>
          <p:spPr bwMode="auto">
            <a:xfrm flipV="1">
              <a:off x="1014" y="3806"/>
              <a:ext cx="1" cy="3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2" name="Line 543">
              <a:extLst>
                <a:ext uri="{FF2B5EF4-FFF2-40B4-BE49-F238E27FC236}">
                  <a16:creationId xmlns:a16="http://schemas.microsoft.com/office/drawing/2014/main" id="{FB57794C-A4C2-4AEF-8A1B-DBF042E46211}"/>
                </a:ext>
              </a:extLst>
            </p:cNvPr>
            <p:cNvSpPr>
              <a:spLocks noChangeShapeType="1"/>
            </p:cNvSpPr>
            <p:nvPr/>
          </p:nvSpPr>
          <p:spPr bwMode="auto">
            <a:xfrm flipV="1">
              <a:off x="1406" y="3806"/>
              <a:ext cx="1" cy="3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3" name="Line 544">
              <a:extLst>
                <a:ext uri="{FF2B5EF4-FFF2-40B4-BE49-F238E27FC236}">
                  <a16:creationId xmlns:a16="http://schemas.microsoft.com/office/drawing/2014/main" id="{170520B4-1460-49E5-92C2-6E78BABF5656}"/>
                </a:ext>
              </a:extLst>
            </p:cNvPr>
            <p:cNvSpPr>
              <a:spLocks noChangeShapeType="1"/>
            </p:cNvSpPr>
            <p:nvPr/>
          </p:nvSpPr>
          <p:spPr bwMode="auto">
            <a:xfrm flipV="1">
              <a:off x="1794" y="3806"/>
              <a:ext cx="1" cy="3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4" name="Line 545">
              <a:extLst>
                <a:ext uri="{FF2B5EF4-FFF2-40B4-BE49-F238E27FC236}">
                  <a16:creationId xmlns:a16="http://schemas.microsoft.com/office/drawing/2014/main" id="{12FD1217-CADC-4E1B-A208-2BFEDE80932B}"/>
                </a:ext>
              </a:extLst>
            </p:cNvPr>
            <p:cNvSpPr>
              <a:spLocks noChangeShapeType="1"/>
            </p:cNvSpPr>
            <p:nvPr/>
          </p:nvSpPr>
          <p:spPr bwMode="auto">
            <a:xfrm flipV="1">
              <a:off x="2184" y="3806"/>
              <a:ext cx="1" cy="3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5" name="Line 546">
              <a:extLst>
                <a:ext uri="{FF2B5EF4-FFF2-40B4-BE49-F238E27FC236}">
                  <a16:creationId xmlns:a16="http://schemas.microsoft.com/office/drawing/2014/main" id="{45BE6B8D-E83F-49CA-89A5-7684AD5883A8}"/>
                </a:ext>
              </a:extLst>
            </p:cNvPr>
            <p:cNvSpPr>
              <a:spLocks noChangeShapeType="1"/>
            </p:cNvSpPr>
            <p:nvPr/>
          </p:nvSpPr>
          <p:spPr bwMode="auto">
            <a:xfrm flipV="1">
              <a:off x="2575" y="3806"/>
              <a:ext cx="1" cy="3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6" name="Line 547">
              <a:extLst>
                <a:ext uri="{FF2B5EF4-FFF2-40B4-BE49-F238E27FC236}">
                  <a16:creationId xmlns:a16="http://schemas.microsoft.com/office/drawing/2014/main" id="{82F08B08-AF5F-4CD1-97E4-AEE5D02FB1D2}"/>
                </a:ext>
              </a:extLst>
            </p:cNvPr>
            <p:cNvSpPr>
              <a:spLocks noChangeShapeType="1"/>
            </p:cNvSpPr>
            <p:nvPr/>
          </p:nvSpPr>
          <p:spPr bwMode="auto">
            <a:xfrm flipV="1">
              <a:off x="2965" y="3806"/>
              <a:ext cx="1" cy="3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7" name="Line 548">
              <a:extLst>
                <a:ext uri="{FF2B5EF4-FFF2-40B4-BE49-F238E27FC236}">
                  <a16:creationId xmlns:a16="http://schemas.microsoft.com/office/drawing/2014/main" id="{15EF669B-EACC-4510-9057-A76F36CF9AB7}"/>
                </a:ext>
              </a:extLst>
            </p:cNvPr>
            <p:cNvSpPr>
              <a:spLocks noChangeShapeType="1"/>
            </p:cNvSpPr>
            <p:nvPr/>
          </p:nvSpPr>
          <p:spPr bwMode="auto">
            <a:xfrm flipV="1">
              <a:off x="3354" y="3806"/>
              <a:ext cx="1" cy="3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8" name="Line 549">
              <a:extLst>
                <a:ext uri="{FF2B5EF4-FFF2-40B4-BE49-F238E27FC236}">
                  <a16:creationId xmlns:a16="http://schemas.microsoft.com/office/drawing/2014/main" id="{FD995EBD-9F75-4C87-8282-0A850863D149}"/>
                </a:ext>
              </a:extLst>
            </p:cNvPr>
            <p:cNvSpPr>
              <a:spLocks noChangeShapeType="1"/>
            </p:cNvSpPr>
            <p:nvPr/>
          </p:nvSpPr>
          <p:spPr bwMode="auto">
            <a:xfrm flipV="1">
              <a:off x="3745" y="3806"/>
              <a:ext cx="1" cy="3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9" name="Line 550">
              <a:extLst>
                <a:ext uri="{FF2B5EF4-FFF2-40B4-BE49-F238E27FC236}">
                  <a16:creationId xmlns:a16="http://schemas.microsoft.com/office/drawing/2014/main" id="{63B43C90-7F04-47C6-A4B7-69EAC4A1A511}"/>
                </a:ext>
              </a:extLst>
            </p:cNvPr>
            <p:cNvSpPr>
              <a:spLocks noChangeShapeType="1"/>
            </p:cNvSpPr>
            <p:nvPr/>
          </p:nvSpPr>
          <p:spPr bwMode="auto">
            <a:xfrm flipV="1">
              <a:off x="4135" y="3806"/>
              <a:ext cx="1" cy="3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0" name="Line 551">
              <a:extLst>
                <a:ext uri="{FF2B5EF4-FFF2-40B4-BE49-F238E27FC236}">
                  <a16:creationId xmlns:a16="http://schemas.microsoft.com/office/drawing/2014/main" id="{B994C2B2-1398-4F17-ABF4-EC9ECE0A9214}"/>
                </a:ext>
              </a:extLst>
            </p:cNvPr>
            <p:cNvSpPr>
              <a:spLocks noChangeShapeType="1"/>
            </p:cNvSpPr>
            <p:nvPr/>
          </p:nvSpPr>
          <p:spPr bwMode="auto">
            <a:xfrm flipV="1">
              <a:off x="4524" y="3806"/>
              <a:ext cx="1" cy="3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1" name="Line 552">
              <a:extLst>
                <a:ext uri="{FF2B5EF4-FFF2-40B4-BE49-F238E27FC236}">
                  <a16:creationId xmlns:a16="http://schemas.microsoft.com/office/drawing/2014/main" id="{A122050E-6576-42C8-9B1E-86C9D46BBFB8}"/>
                </a:ext>
              </a:extLst>
            </p:cNvPr>
            <p:cNvSpPr>
              <a:spLocks noChangeShapeType="1"/>
            </p:cNvSpPr>
            <p:nvPr/>
          </p:nvSpPr>
          <p:spPr bwMode="auto">
            <a:xfrm flipV="1">
              <a:off x="4914" y="3806"/>
              <a:ext cx="1" cy="3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2" name="Line 553">
              <a:extLst>
                <a:ext uri="{FF2B5EF4-FFF2-40B4-BE49-F238E27FC236}">
                  <a16:creationId xmlns:a16="http://schemas.microsoft.com/office/drawing/2014/main" id="{67278E55-9FA2-4C43-9681-639398B3A841}"/>
                </a:ext>
              </a:extLst>
            </p:cNvPr>
            <p:cNvSpPr>
              <a:spLocks noChangeShapeType="1"/>
            </p:cNvSpPr>
            <p:nvPr/>
          </p:nvSpPr>
          <p:spPr bwMode="auto">
            <a:xfrm flipV="1">
              <a:off x="1281" y="3797"/>
              <a:ext cx="13" cy="13"/>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3" name="Line 554">
              <a:extLst>
                <a:ext uri="{FF2B5EF4-FFF2-40B4-BE49-F238E27FC236}">
                  <a16:creationId xmlns:a16="http://schemas.microsoft.com/office/drawing/2014/main" id="{BEC83F82-A04F-45BD-9D1C-6869AF316FE3}"/>
                </a:ext>
              </a:extLst>
            </p:cNvPr>
            <p:cNvSpPr>
              <a:spLocks noChangeShapeType="1"/>
            </p:cNvSpPr>
            <p:nvPr/>
          </p:nvSpPr>
          <p:spPr bwMode="auto">
            <a:xfrm flipV="1">
              <a:off x="1294" y="3785"/>
              <a:ext cx="14" cy="12"/>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4" name="Line 555">
              <a:extLst>
                <a:ext uri="{FF2B5EF4-FFF2-40B4-BE49-F238E27FC236}">
                  <a16:creationId xmlns:a16="http://schemas.microsoft.com/office/drawing/2014/main" id="{F280D371-43B1-488E-96B2-65982FCCB221}"/>
                </a:ext>
              </a:extLst>
            </p:cNvPr>
            <p:cNvSpPr>
              <a:spLocks noChangeShapeType="1"/>
            </p:cNvSpPr>
            <p:nvPr/>
          </p:nvSpPr>
          <p:spPr bwMode="auto">
            <a:xfrm flipV="1">
              <a:off x="1308" y="3772"/>
              <a:ext cx="12" cy="13"/>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5" name="Line 556">
              <a:extLst>
                <a:ext uri="{FF2B5EF4-FFF2-40B4-BE49-F238E27FC236}">
                  <a16:creationId xmlns:a16="http://schemas.microsoft.com/office/drawing/2014/main" id="{C01385D6-5851-4B27-876A-B31AC19344BA}"/>
                </a:ext>
              </a:extLst>
            </p:cNvPr>
            <p:cNvSpPr>
              <a:spLocks noChangeShapeType="1"/>
            </p:cNvSpPr>
            <p:nvPr/>
          </p:nvSpPr>
          <p:spPr bwMode="auto">
            <a:xfrm flipV="1">
              <a:off x="1320" y="3763"/>
              <a:ext cx="8" cy="9"/>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6" name="Line 557">
              <a:extLst>
                <a:ext uri="{FF2B5EF4-FFF2-40B4-BE49-F238E27FC236}">
                  <a16:creationId xmlns:a16="http://schemas.microsoft.com/office/drawing/2014/main" id="{8395EEED-846B-4625-999A-0E8D6461B704}"/>
                </a:ext>
              </a:extLst>
            </p:cNvPr>
            <p:cNvSpPr>
              <a:spLocks noChangeShapeType="1"/>
            </p:cNvSpPr>
            <p:nvPr/>
          </p:nvSpPr>
          <p:spPr bwMode="auto">
            <a:xfrm flipV="1">
              <a:off x="1328" y="3755"/>
              <a:ext cx="6" cy="8"/>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7" name="Line 558">
              <a:extLst>
                <a:ext uri="{FF2B5EF4-FFF2-40B4-BE49-F238E27FC236}">
                  <a16:creationId xmlns:a16="http://schemas.microsoft.com/office/drawing/2014/main" id="{66535759-A360-4650-946B-BD7282034783}"/>
                </a:ext>
              </a:extLst>
            </p:cNvPr>
            <p:cNvSpPr>
              <a:spLocks noChangeShapeType="1"/>
            </p:cNvSpPr>
            <p:nvPr/>
          </p:nvSpPr>
          <p:spPr bwMode="auto">
            <a:xfrm flipV="1">
              <a:off x="1334" y="3744"/>
              <a:ext cx="7" cy="11"/>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8" name="Line 559">
              <a:extLst>
                <a:ext uri="{FF2B5EF4-FFF2-40B4-BE49-F238E27FC236}">
                  <a16:creationId xmlns:a16="http://schemas.microsoft.com/office/drawing/2014/main" id="{DA00155B-4235-4287-93BE-97D39F19E074}"/>
                </a:ext>
              </a:extLst>
            </p:cNvPr>
            <p:cNvSpPr>
              <a:spLocks noChangeShapeType="1"/>
            </p:cNvSpPr>
            <p:nvPr/>
          </p:nvSpPr>
          <p:spPr bwMode="auto">
            <a:xfrm flipV="1">
              <a:off x="1341" y="3731"/>
              <a:ext cx="7" cy="13"/>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9" name="Line 560">
              <a:extLst>
                <a:ext uri="{FF2B5EF4-FFF2-40B4-BE49-F238E27FC236}">
                  <a16:creationId xmlns:a16="http://schemas.microsoft.com/office/drawing/2014/main" id="{6877D683-E1E2-4604-8BB8-E168652A6C9B}"/>
                </a:ext>
              </a:extLst>
            </p:cNvPr>
            <p:cNvSpPr>
              <a:spLocks noChangeShapeType="1"/>
            </p:cNvSpPr>
            <p:nvPr/>
          </p:nvSpPr>
          <p:spPr bwMode="auto">
            <a:xfrm flipV="1">
              <a:off x="1348" y="3706"/>
              <a:ext cx="17" cy="25"/>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0" name="Line 561">
              <a:extLst>
                <a:ext uri="{FF2B5EF4-FFF2-40B4-BE49-F238E27FC236}">
                  <a16:creationId xmlns:a16="http://schemas.microsoft.com/office/drawing/2014/main" id="{27B667EA-02AC-40BD-9774-28C85A255BE4}"/>
                </a:ext>
              </a:extLst>
            </p:cNvPr>
            <p:cNvSpPr>
              <a:spLocks noChangeShapeType="1"/>
            </p:cNvSpPr>
            <p:nvPr/>
          </p:nvSpPr>
          <p:spPr bwMode="auto">
            <a:xfrm flipV="1">
              <a:off x="1365" y="3678"/>
              <a:ext cx="14" cy="28"/>
            </a:xfrm>
            <a:prstGeom prst="line">
              <a:avLst/>
            </a:prstGeom>
            <a:noFill/>
            <a:ln w="492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1" name="Line 562">
              <a:extLst>
                <a:ext uri="{FF2B5EF4-FFF2-40B4-BE49-F238E27FC236}">
                  <a16:creationId xmlns:a16="http://schemas.microsoft.com/office/drawing/2014/main" id="{27B231B9-2692-49C8-8227-01087EC7B73B}"/>
                </a:ext>
              </a:extLst>
            </p:cNvPr>
            <p:cNvSpPr>
              <a:spLocks noChangeShapeType="1"/>
            </p:cNvSpPr>
            <p:nvPr/>
          </p:nvSpPr>
          <p:spPr bwMode="auto">
            <a:xfrm flipV="1">
              <a:off x="1379" y="3652"/>
              <a:ext cx="13" cy="26"/>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2" name="Line 563">
              <a:extLst>
                <a:ext uri="{FF2B5EF4-FFF2-40B4-BE49-F238E27FC236}">
                  <a16:creationId xmlns:a16="http://schemas.microsoft.com/office/drawing/2014/main" id="{8A395AEC-1FD7-43AB-A395-C85E25652E4A}"/>
                </a:ext>
              </a:extLst>
            </p:cNvPr>
            <p:cNvSpPr>
              <a:spLocks noChangeShapeType="1"/>
            </p:cNvSpPr>
            <p:nvPr/>
          </p:nvSpPr>
          <p:spPr bwMode="auto">
            <a:xfrm flipV="1">
              <a:off x="1392" y="3639"/>
              <a:ext cx="5" cy="13"/>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3" name="Line 564">
              <a:extLst>
                <a:ext uri="{FF2B5EF4-FFF2-40B4-BE49-F238E27FC236}">
                  <a16:creationId xmlns:a16="http://schemas.microsoft.com/office/drawing/2014/main" id="{56F1297C-472B-4A60-B107-23717094ED31}"/>
                </a:ext>
              </a:extLst>
            </p:cNvPr>
            <p:cNvSpPr>
              <a:spLocks noChangeShapeType="1"/>
            </p:cNvSpPr>
            <p:nvPr/>
          </p:nvSpPr>
          <p:spPr bwMode="auto">
            <a:xfrm flipV="1">
              <a:off x="1397" y="3628"/>
              <a:ext cx="3" cy="11"/>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4" name="Line 565">
              <a:extLst>
                <a:ext uri="{FF2B5EF4-FFF2-40B4-BE49-F238E27FC236}">
                  <a16:creationId xmlns:a16="http://schemas.microsoft.com/office/drawing/2014/main" id="{3DC105EC-BF0E-4003-90EB-F8BA661264DD}"/>
                </a:ext>
              </a:extLst>
            </p:cNvPr>
            <p:cNvSpPr>
              <a:spLocks noChangeShapeType="1"/>
            </p:cNvSpPr>
            <p:nvPr/>
          </p:nvSpPr>
          <p:spPr bwMode="auto">
            <a:xfrm flipV="1">
              <a:off x="1400" y="3606"/>
              <a:ext cx="9" cy="22"/>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5" name="Line 566">
              <a:extLst>
                <a:ext uri="{FF2B5EF4-FFF2-40B4-BE49-F238E27FC236}">
                  <a16:creationId xmlns:a16="http://schemas.microsoft.com/office/drawing/2014/main" id="{13DC7D71-8D83-4EC9-A9D6-2A5B0B5FF60E}"/>
                </a:ext>
              </a:extLst>
            </p:cNvPr>
            <p:cNvSpPr>
              <a:spLocks noChangeShapeType="1"/>
            </p:cNvSpPr>
            <p:nvPr/>
          </p:nvSpPr>
          <p:spPr bwMode="auto">
            <a:xfrm flipV="1">
              <a:off x="1409" y="3595"/>
              <a:ext cx="3" cy="11"/>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6" name="Line 567">
              <a:extLst>
                <a:ext uri="{FF2B5EF4-FFF2-40B4-BE49-F238E27FC236}">
                  <a16:creationId xmlns:a16="http://schemas.microsoft.com/office/drawing/2014/main" id="{D00B4D1E-E8C1-4E12-82C1-F0D9E4B597E3}"/>
                </a:ext>
              </a:extLst>
            </p:cNvPr>
            <p:cNvSpPr>
              <a:spLocks noChangeShapeType="1"/>
            </p:cNvSpPr>
            <p:nvPr/>
          </p:nvSpPr>
          <p:spPr bwMode="auto">
            <a:xfrm flipV="1">
              <a:off x="1412" y="3581"/>
              <a:ext cx="4" cy="14"/>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7" name="Line 568">
              <a:extLst>
                <a:ext uri="{FF2B5EF4-FFF2-40B4-BE49-F238E27FC236}">
                  <a16:creationId xmlns:a16="http://schemas.microsoft.com/office/drawing/2014/main" id="{C40173B5-ED96-434D-A511-D5D44B424F70}"/>
                </a:ext>
              </a:extLst>
            </p:cNvPr>
            <p:cNvSpPr>
              <a:spLocks noChangeShapeType="1"/>
            </p:cNvSpPr>
            <p:nvPr/>
          </p:nvSpPr>
          <p:spPr bwMode="auto">
            <a:xfrm flipV="1">
              <a:off x="1416" y="3565"/>
              <a:ext cx="4" cy="16"/>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8" name="Line 569">
              <a:extLst>
                <a:ext uri="{FF2B5EF4-FFF2-40B4-BE49-F238E27FC236}">
                  <a16:creationId xmlns:a16="http://schemas.microsoft.com/office/drawing/2014/main" id="{3CF81276-5071-41E9-AC6E-9CF266F3328A}"/>
                </a:ext>
              </a:extLst>
            </p:cNvPr>
            <p:cNvSpPr>
              <a:spLocks noChangeShapeType="1"/>
            </p:cNvSpPr>
            <p:nvPr/>
          </p:nvSpPr>
          <p:spPr bwMode="auto">
            <a:xfrm flipV="1">
              <a:off x="1420" y="3547"/>
              <a:ext cx="5" cy="18"/>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9" name="Line 570">
              <a:extLst>
                <a:ext uri="{FF2B5EF4-FFF2-40B4-BE49-F238E27FC236}">
                  <a16:creationId xmlns:a16="http://schemas.microsoft.com/office/drawing/2014/main" id="{7B2AC1D5-5845-4E00-98F5-251A18883EC4}"/>
                </a:ext>
              </a:extLst>
            </p:cNvPr>
            <p:cNvSpPr>
              <a:spLocks noChangeShapeType="1"/>
            </p:cNvSpPr>
            <p:nvPr/>
          </p:nvSpPr>
          <p:spPr bwMode="auto">
            <a:xfrm flipV="1">
              <a:off x="1425" y="3526"/>
              <a:ext cx="4" cy="21"/>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0" name="Line 571">
              <a:extLst>
                <a:ext uri="{FF2B5EF4-FFF2-40B4-BE49-F238E27FC236}">
                  <a16:creationId xmlns:a16="http://schemas.microsoft.com/office/drawing/2014/main" id="{B05AB753-AE83-42F3-A9E7-B327944CF35D}"/>
                </a:ext>
              </a:extLst>
            </p:cNvPr>
            <p:cNvSpPr>
              <a:spLocks noChangeShapeType="1"/>
            </p:cNvSpPr>
            <p:nvPr/>
          </p:nvSpPr>
          <p:spPr bwMode="auto">
            <a:xfrm flipV="1">
              <a:off x="1429" y="3503"/>
              <a:ext cx="7" cy="23"/>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1" name="Line 572">
              <a:extLst>
                <a:ext uri="{FF2B5EF4-FFF2-40B4-BE49-F238E27FC236}">
                  <a16:creationId xmlns:a16="http://schemas.microsoft.com/office/drawing/2014/main" id="{CB1FD9B8-84E8-427F-BE8B-E83D15E847EA}"/>
                </a:ext>
              </a:extLst>
            </p:cNvPr>
            <p:cNvSpPr>
              <a:spLocks noChangeShapeType="1"/>
            </p:cNvSpPr>
            <p:nvPr/>
          </p:nvSpPr>
          <p:spPr bwMode="auto">
            <a:xfrm flipV="1">
              <a:off x="1436" y="3476"/>
              <a:ext cx="6" cy="27"/>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2" name="Line 573">
              <a:extLst>
                <a:ext uri="{FF2B5EF4-FFF2-40B4-BE49-F238E27FC236}">
                  <a16:creationId xmlns:a16="http://schemas.microsoft.com/office/drawing/2014/main" id="{E241BA5F-B85B-4400-8BF6-7E03B3934D7B}"/>
                </a:ext>
              </a:extLst>
            </p:cNvPr>
            <p:cNvSpPr>
              <a:spLocks noChangeShapeType="1"/>
            </p:cNvSpPr>
            <p:nvPr/>
          </p:nvSpPr>
          <p:spPr bwMode="auto">
            <a:xfrm flipV="1">
              <a:off x="1442" y="3449"/>
              <a:ext cx="7" cy="27"/>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3" name="Line 574">
              <a:extLst>
                <a:ext uri="{FF2B5EF4-FFF2-40B4-BE49-F238E27FC236}">
                  <a16:creationId xmlns:a16="http://schemas.microsoft.com/office/drawing/2014/main" id="{B585CD53-7ED1-4440-963D-930F297609D0}"/>
                </a:ext>
              </a:extLst>
            </p:cNvPr>
            <p:cNvSpPr>
              <a:spLocks noChangeShapeType="1"/>
            </p:cNvSpPr>
            <p:nvPr/>
          </p:nvSpPr>
          <p:spPr bwMode="auto">
            <a:xfrm flipV="1">
              <a:off x="1449" y="3398"/>
              <a:ext cx="10" cy="51"/>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4" name="Line 575">
              <a:extLst>
                <a:ext uri="{FF2B5EF4-FFF2-40B4-BE49-F238E27FC236}">
                  <a16:creationId xmlns:a16="http://schemas.microsoft.com/office/drawing/2014/main" id="{377101BE-EE02-458A-80D2-17CA0F7D2585}"/>
                </a:ext>
              </a:extLst>
            </p:cNvPr>
            <p:cNvSpPr>
              <a:spLocks noChangeShapeType="1"/>
            </p:cNvSpPr>
            <p:nvPr/>
          </p:nvSpPr>
          <p:spPr bwMode="auto">
            <a:xfrm flipV="1">
              <a:off x="1474" y="3301"/>
              <a:ext cx="4" cy="29"/>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5" name="Line 576">
              <a:extLst>
                <a:ext uri="{FF2B5EF4-FFF2-40B4-BE49-F238E27FC236}">
                  <a16:creationId xmlns:a16="http://schemas.microsoft.com/office/drawing/2014/main" id="{FAB04577-0FAA-482C-9AF1-050E9947EE66}"/>
                </a:ext>
              </a:extLst>
            </p:cNvPr>
            <p:cNvSpPr>
              <a:spLocks noChangeShapeType="1"/>
            </p:cNvSpPr>
            <p:nvPr/>
          </p:nvSpPr>
          <p:spPr bwMode="auto">
            <a:xfrm flipV="1">
              <a:off x="1478" y="3266"/>
              <a:ext cx="5" cy="35"/>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6" name="Line 577">
              <a:extLst>
                <a:ext uri="{FF2B5EF4-FFF2-40B4-BE49-F238E27FC236}">
                  <a16:creationId xmlns:a16="http://schemas.microsoft.com/office/drawing/2014/main" id="{40C2125E-0231-442F-AACA-994E938565EC}"/>
                </a:ext>
              </a:extLst>
            </p:cNvPr>
            <p:cNvSpPr>
              <a:spLocks noChangeShapeType="1"/>
            </p:cNvSpPr>
            <p:nvPr/>
          </p:nvSpPr>
          <p:spPr bwMode="auto">
            <a:xfrm flipV="1">
              <a:off x="1483" y="3199"/>
              <a:ext cx="11" cy="67"/>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7" name="Line 578">
              <a:extLst>
                <a:ext uri="{FF2B5EF4-FFF2-40B4-BE49-F238E27FC236}">
                  <a16:creationId xmlns:a16="http://schemas.microsoft.com/office/drawing/2014/main" id="{55F239E1-04E2-4A8E-ABF8-3851D2E09C19}"/>
                </a:ext>
              </a:extLst>
            </p:cNvPr>
            <p:cNvSpPr>
              <a:spLocks noChangeShapeType="1"/>
            </p:cNvSpPr>
            <p:nvPr/>
          </p:nvSpPr>
          <p:spPr bwMode="auto">
            <a:xfrm flipV="1">
              <a:off x="1494" y="3182"/>
              <a:ext cx="3" cy="17"/>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8" name="Line 579">
              <a:extLst>
                <a:ext uri="{FF2B5EF4-FFF2-40B4-BE49-F238E27FC236}">
                  <a16:creationId xmlns:a16="http://schemas.microsoft.com/office/drawing/2014/main" id="{B0A56CB5-60B7-447B-B4A4-12F32D3BE929}"/>
                </a:ext>
              </a:extLst>
            </p:cNvPr>
            <p:cNvSpPr>
              <a:spLocks noChangeShapeType="1"/>
            </p:cNvSpPr>
            <p:nvPr/>
          </p:nvSpPr>
          <p:spPr bwMode="auto">
            <a:xfrm flipV="1">
              <a:off x="1510" y="3070"/>
              <a:ext cx="6" cy="27"/>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9" name="Line 580">
              <a:extLst>
                <a:ext uri="{FF2B5EF4-FFF2-40B4-BE49-F238E27FC236}">
                  <a16:creationId xmlns:a16="http://schemas.microsoft.com/office/drawing/2014/main" id="{11663FC5-7132-4DE8-B6CC-6F7F16B5D205}"/>
                </a:ext>
              </a:extLst>
            </p:cNvPr>
            <p:cNvSpPr>
              <a:spLocks noChangeShapeType="1"/>
            </p:cNvSpPr>
            <p:nvPr/>
          </p:nvSpPr>
          <p:spPr bwMode="auto">
            <a:xfrm flipV="1">
              <a:off x="1516" y="3042"/>
              <a:ext cx="4" cy="28"/>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0" name="Line 581">
              <a:extLst>
                <a:ext uri="{FF2B5EF4-FFF2-40B4-BE49-F238E27FC236}">
                  <a16:creationId xmlns:a16="http://schemas.microsoft.com/office/drawing/2014/main" id="{EB541FC6-FE5A-4AB7-82E4-D3DEA0B4EFF9}"/>
                </a:ext>
              </a:extLst>
            </p:cNvPr>
            <p:cNvSpPr>
              <a:spLocks noChangeShapeType="1"/>
            </p:cNvSpPr>
            <p:nvPr/>
          </p:nvSpPr>
          <p:spPr bwMode="auto">
            <a:xfrm flipV="1">
              <a:off x="1520" y="3014"/>
              <a:ext cx="5" cy="28"/>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1" name="Line 582">
              <a:extLst>
                <a:ext uri="{FF2B5EF4-FFF2-40B4-BE49-F238E27FC236}">
                  <a16:creationId xmlns:a16="http://schemas.microsoft.com/office/drawing/2014/main" id="{E94053A6-0055-41B7-93ED-B61F16BBC4B3}"/>
                </a:ext>
              </a:extLst>
            </p:cNvPr>
            <p:cNvSpPr>
              <a:spLocks noChangeShapeType="1"/>
            </p:cNvSpPr>
            <p:nvPr/>
          </p:nvSpPr>
          <p:spPr bwMode="auto">
            <a:xfrm flipV="1">
              <a:off x="1525" y="2959"/>
              <a:ext cx="8" cy="55"/>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2" name="Line 583">
              <a:extLst>
                <a:ext uri="{FF2B5EF4-FFF2-40B4-BE49-F238E27FC236}">
                  <a16:creationId xmlns:a16="http://schemas.microsoft.com/office/drawing/2014/main" id="{41DE173B-308D-4A47-A186-A859C4310C3E}"/>
                </a:ext>
              </a:extLst>
            </p:cNvPr>
            <p:cNvSpPr>
              <a:spLocks noChangeShapeType="1"/>
            </p:cNvSpPr>
            <p:nvPr/>
          </p:nvSpPr>
          <p:spPr bwMode="auto">
            <a:xfrm flipV="1">
              <a:off x="1533" y="2921"/>
              <a:ext cx="8" cy="38"/>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3" name="Line 584">
              <a:extLst>
                <a:ext uri="{FF2B5EF4-FFF2-40B4-BE49-F238E27FC236}">
                  <a16:creationId xmlns:a16="http://schemas.microsoft.com/office/drawing/2014/main" id="{48F5D843-1915-48D0-A9E6-B6613B5000BB}"/>
                </a:ext>
              </a:extLst>
            </p:cNvPr>
            <p:cNvSpPr>
              <a:spLocks noChangeShapeType="1"/>
            </p:cNvSpPr>
            <p:nvPr/>
          </p:nvSpPr>
          <p:spPr bwMode="auto">
            <a:xfrm flipV="1">
              <a:off x="1552" y="2809"/>
              <a:ext cx="6" cy="50"/>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4" name="Line 585">
              <a:extLst>
                <a:ext uri="{FF2B5EF4-FFF2-40B4-BE49-F238E27FC236}">
                  <a16:creationId xmlns:a16="http://schemas.microsoft.com/office/drawing/2014/main" id="{A667DF2F-E5B2-46EF-B34F-C16B36A43D1F}"/>
                </a:ext>
              </a:extLst>
            </p:cNvPr>
            <p:cNvSpPr>
              <a:spLocks noChangeShapeType="1"/>
            </p:cNvSpPr>
            <p:nvPr/>
          </p:nvSpPr>
          <p:spPr bwMode="auto">
            <a:xfrm flipV="1">
              <a:off x="1558" y="2760"/>
              <a:ext cx="9" cy="49"/>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5" name="Line 586">
              <a:extLst>
                <a:ext uri="{FF2B5EF4-FFF2-40B4-BE49-F238E27FC236}">
                  <a16:creationId xmlns:a16="http://schemas.microsoft.com/office/drawing/2014/main" id="{BD9010EB-B247-45DF-9435-7C118C65B6D5}"/>
                </a:ext>
              </a:extLst>
            </p:cNvPr>
            <p:cNvSpPr>
              <a:spLocks noChangeShapeType="1"/>
            </p:cNvSpPr>
            <p:nvPr/>
          </p:nvSpPr>
          <p:spPr bwMode="auto">
            <a:xfrm flipV="1">
              <a:off x="1567" y="2710"/>
              <a:ext cx="7" cy="50"/>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6" name="Line 587">
              <a:extLst>
                <a:ext uri="{FF2B5EF4-FFF2-40B4-BE49-F238E27FC236}">
                  <a16:creationId xmlns:a16="http://schemas.microsoft.com/office/drawing/2014/main" id="{864B9B45-22AB-418F-BB08-CF987FA02B9A}"/>
                </a:ext>
              </a:extLst>
            </p:cNvPr>
            <p:cNvSpPr>
              <a:spLocks noChangeShapeType="1"/>
            </p:cNvSpPr>
            <p:nvPr/>
          </p:nvSpPr>
          <p:spPr bwMode="auto">
            <a:xfrm flipV="1">
              <a:off x="1583" y="2598"/>
              <a:ext cx="11" cy="59"/>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7" name="Line 588">
              <a:extLst>
                <a:ext uri="{FF2B5EF4-FFF2-40B4-BE49-F238E27FC236}">
                  <a16:creationId xmlns:a16="http://schemas.microsoft.com/office/drawing/2014/main" id="{F1AE7B22-C4FF-4A28-96AE-BBD2D96037A2}"/>
                </a:ext>
              </a:extLst>
            </p:cNvPr>
            <p:cNvSpPr>
              <a:spLocks noChangeShapeType="1"/>
            </p:cNvSpPr>
            <p:nvPr/>
          </p:nvSpPr>
          <p:spPr bwMode="auto">
            <a:xfrm flipV="1">
              <a:off x="1594" y="2536"/>
              <a:ext cx="11" cy="62"/>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8" name="Line 589">
              <a:extLst>
                <a:ext uri="{FF2B5EF4-FFF2-40B4-BE49-F238E27FC236}">
                  <a16:creationId xmlns:a16="http://schemas.microsoft.com/office/drawing/2014/main" id="{C5309AB3-0EA8-443C-89CD-2F47C5B2BD3C}"/>
                </a:ext>
              </a:extLst>
            </p:cNvPr>
            <p:cNvSpPr>
              <a:spLocks noChangeShapeType="1"/>
            </p:cNvSpPr>
            <p:nvPr/>
          </p:nvSpPr>
          <p:spPr bwMode="auto">
            <a:xfrm flipV="1">
              <a:off x="1605" y="2507"/>
              <a:ext cx="4" cy="29"/>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9" name="Line 590">
              <a:extLst>
                <a:ext uri="{FF2B5EF4-FFF2-40B4-BE49-F238E27FC236}">
                  <a16:creationId xmlns:a16="http://schemas.microsoft.com/office/drawing/2014/main" id="{380062A3-E4ED-404A-8D28-3D5622B41E10}"/>
                </a:ext>
              </a:extLst>
            </p:cNvPr>
            <p:cNvSpPr>
              <a:spLocks noChangeShapeType="1"/>
            </p:cNvSpPr>
            <p:nvPr/>
          </p:nvSpPr>
          <p:spPr bwMode="auto">
            <a:xfrm flipV="1">
              <a:off x="1626" y="2411"/>
              <a:ext cx="1" cy="11"/>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0" name="Line 591">
              <a:extLst>
                <a:ext uri="{FF2B5EF4-FFF2-40B4-BE49-F238E27FC236}">
                  <a16:creationId xmlns:a16="http://schemas.microsoft.com/office/drawing/2014/main" id="{06C623D2-0EC5-4CE2-9DF8-522C6A549883}"/>
                </a:ext>
              </a:extLst>
            </p:cNvPr>
            <p:cNvSpPr>
              <a:spLocks noChangeShapeType="1"/>
            </p:cNvSpPr>
            <p:nvPr/>
          </p:nvSpPr>
          <p:spPr bwMode="auto">
            <a:xfrm flipV="1">
              <a:off x="1627" y="2284"/>
              <a:ext cx="24" cy="127"/>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1" name="Line 592">
              <a:extLst>
                <a:ext uri="{FF2B5EF4-FFF2-40B4-BE49-F238E27FC236}">
                  <a16:creationId xmlns:a16="http://schemas.microsoft.com/office/drawing/2014/main" id="{1B9F4BD5-0E1E-4883-A199-A64F75CE4AE4}"/>
                </a:ext>
              </a:extLst>
            </p:cNvPr>
            <p:cNvSpPr>
              <a:spLocks noChangeShapeType="1"/>
            </p:cNvSpPr>
            <p:nvPr/>
          </p:nvSpPr>
          <p:spPr bwMode="auto">
            <a:xfrm flipV="1">
              <a:off x="1651" y="2263"/>
              <a:ext cx="2" cy="21"/>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2" name="Line 593">
              <a:extLst>
                <a:ext uri="{FF2B5EF4-FFF2-40B4-BE49-F238E27FC236}">
                  <a16:creationId xmlns:a16="http://schemas.microsoft.com/office/drawing/2014/main" id="{1E6C3BC9-4739-4F3D-A1DA-DB7747D4ED7F}"/>
                </a:ext>
              </a:extLst>
            </p:cNvPr>
            <p:cNvSpPr>
              <a:spLocks noChangeShapeType="1"/>
            </p:cNvSpPr>
            <p:nvPr/>
          </p:nvSpPr>
          <p:spPr bwMode="auto">
            <a:xfrm flipV="1">
              <a:off x="1673" y="2158"/>
              <a:ext cx="2" cy="21"/>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3" name="Line 594">
              <a:extLst>
                <a:ext uri="{FF2B5EF4-FFF2-40B4-BE49-F238E27FC236}">
                  <a16:creationId xmlns:a16="http://schemas.microsoft.com/office/drawing/2014/main" id="{9433FB17-42D6-4110-8405-DB4059FB35F7}"/>
                </a:ext>
              </a:extLst>
            </p:cNvPr>
            <p:cNvSpPr>
              <a:spLocks noChangeShapeType="1"/>
            </p:cNvSpPr>
            <p:nvPr/>
          </p:nvSpPr>
          <p:spPr bwMode="auto">
            <a:xfrm flipV="1">
              <a:off x="1675" y="2094"/>
              <a:ext cx="13" cy="64"/>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4" name="Line 595">
              <a:extLst>
                <a:ext uri="{FF2B5EF4-FFF2-40B4-BE49-F238E27FC236}">
                  <a16:creationId xmlns:a16="http://schemas.microsoft.com/office/drawing/2014/main" id="{E26A5B20-B8D7-47D4-A073-164E7970C9E5}"/>
                </a:ext>
              </a:extLst>
            </p:cNvPr>
            <p:cNvSpPr>
              <a:spLocks noChangeShapeType="1"/>
            </p:cNvSpPr>
            <p:nvPr/>
          </p:nvSpPr>
          <p:spPr bwMode="auto">
            <a:xfrm flipV="1">
              <a:off x="1688" y="2032"/>
              <a:ext cx="14" cy="62"/>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5" name="Line 596">
              <a:extLst>
                <a:ext uri="{FF2B5EF4-FFF2-40B4-BE49-F238E27FC236}">
                  <a16:creationId xmlns:a16="http://schemas.microsoft.com/office/drawing/2014/main" id="{969BA63B-53B6-4A23-AA23-8BA6CE515BC0}"/>
                </a:ext>
              </a:extLst>
            </p:cNvPr>
            <p:cNvSpPr>
              <a:spLocks noChangeShapeType="1"/>
            </p:cNvSpPr>
            <p:nvPr/>
          </p:nvSpPr>
          <p:spPr bwMode="auto">
            <a:xfrm flipV="1">
              <a:off x="1702" y="2010"/>
              <a:ext cx="5" cy="22"/>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6" name="Line 597">
              <a:extLst>
                <a:ext uri="{FF2B5EF4-FFF2-40B4-BE49-F238E27FC236}">
                  <a16:creationId xmlns:a16="http://schemas.microsoft.com/office/drawing/2014/main" id="{27972F76-D943-41D2-BAAB-D01172424D3F}"/>
                </a:ext>
              </a:extLst>
            </p:cNvPr>
            <p:cNvSpPr>
              <a:spLocks noChangeShapeType="1"/>
            </p:cNvSpPr>
            <p:nvPr/>
          </p:nvSpPr>
          <p:spPr bwMode="auto">
            <a:xfrm flipV="1">
              <a:off x="1729" y="1914"/>
              <a:ext cx="1" cy="10"/>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7" name="Line 598">
              <a:extLst>
                <a:ext uri="{FF2B5EF4-FFF2-40B4-BE49-F238E27FC236}">
                  <a16:creationId xmlns:a16="http://schemas.microsoft.com/office/drawing/2014/main" id="{602510C2-3F56-4C03-8585-0DE3C59FE7BD}"/>
                </a:ext>
              </a:extLst>
            </p:cNvPr>
            <p:cNvSpPr>
              <a:spLocks noChangeShapeType="1"/>
            </p:cNvSpPr>
            <p:nvPr/>
          </p:nvSpPr>
          <p:spPr bwMode="auto">
            <a:xfrm flipV="1">
              <a:off x="1730" y="1863"/>
              <a:ext cx="14" cy="51"/>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8" name="Line 599">
              <a:extLst>
                <a:ext uri="{FF2B5EF4-FFF2-40B4-BE49-F238E27FC236}">
                  <a16:creationId xmlns:a16="http://schemas.microsoft.com/office/drawing/2014/main" id="{4C85E2A3-D474-4BAF-9AF8-107AB0CFDC15}"/>
                </a:ext>
              </a:extLst>
            </p:cNvPr>
            <p:cNvSpPr>
              <a:spLocks noChangeShapeType="1"/>
            </p:cNvSpPr>
            <p:nvPr/>
          </p:nvSpPr>
          <p:spPr bwMode="auto">
            <a:xfrm flipV="1">
              <a:off x="1744" y="1813"/>
              <a:ext cx="13" cy="50"/>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9" name="Line 600">
              <a:extLst>
                <a:ext uri="{FF2B5EF4-FFF2-40B4-BE49-F238E27FC236}">
                  <a16:creationId xmlns:a16="http://schemas.microsoft.com/office/drawing/2014/main" id="{33379303-A8FD-47B5-B6BB-E0035D7DAFB9}"/>
                </a:ext>
              </a:extLst>
            </p:cNvPr>
            <p:cNvSpPr>
              <a:spLocks noChangeShapeType="1"/>
            </p:cNvSpPr>
            <p:nvPr/>
          </p:nvSpPr>
          <p:spPr bwMode="auto">
            <a:xfrm flipV="1">
              <a:off x="1757" y="1769"/>
              <a:ext cx="12" cy="44"/>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0" name="Line 601">
              <a:extLst>
                <a:ext uri="{FF2B5EF4-FFF2-40B4-BE49-F238E27FC236}">
                  <a16:creationId xmlns:a16="http://schemas.microsoft.com/office/drawing/2014/main" id="{17085DF9-7731-47F3-9AB5-3280672544B1}"/>
                </a:ext>
              </a:extLst>
            </p:cNvPr>
            <p:cNvSpPr>
              <a:spLocks noChangeShapeType="1"/>
            </p:cNvSpPr>
            <p:nvPr/>
          </p:nvSpPr>
          <p:spPr bwMode="auto">
            <a:xfrm flipV="1">
              <a:off x="1769" y="1767"/>
              <a:ext cx="1" cy="2"/>
            </a:xfrm>
            <a:prstGeom prst="line">
              <a:avLst/>
            </a:prstGeom>
            <a:noFill/>
            <a:ln w="365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1" name="Line 602">
              <a:extLst>
                <a:ext uri="{FF2B5EF4-FFF2-40B4-BE49-F238E27FC236}">
                  <a16:creationId xmlns:a16="http://schemas.microsoft.com/office/drawing/2014/main" id="{3F0350CF-C0DF-465E-A2B2-1E97578CC179}"/>
                </a:ext>
              </a:extLst>
            </p:cNvPr>
            <p:cNvSpPr>
              <a:spLocks noChangeShapeType="1"/>
            </p:cNvSpPr>
            <p:nvPr/>
          </p:nvSpPr>
          <p:spPr bwMode="auto">
            <a:xfrm flipV="1">
              <a:off x="1782" y="1711"/>
              <a:ext cx="5" cy="19"/>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2" name="Line 603">
              <a:extLst>
                <a:ext uri="{FF2B5EF4-FFF2-40B4-BE49-F238E27FC236}">
                  <a16:creationId xmlns:a16="http://schemas.microsoft.com/office/drawing/2014/main" id="{C27A0A17-B741-4075-B4A6-0236D4801BC8}"/>
                </a:ext>
              </a:extLst>
            </p:cNvPr>
            <p:cNvSpPr>
              <a:spLocks noChangeShapeType="1"/>
            </p:cNvSpPr>
            <p:nvPr/>
          </p:nvSpPr>
          <p:spPr bwMode="auto">
            <a:xfrm flipV="1">
              <a:off x="1787" y="1695"/>
              <a:ext cx="6" cy="16"/>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3" name="Line 604">
              <a:extLst>
                <a:ext uri="{FF2B5EF4-FFF2-40B4-BE49-F238E27FC236}">
                  <a16:creationId xmlns:a16="http://schemas.microsoft.com/office/drawing/2014/main" id="{9B52A610-38CB-42CD-B75E-7D330140A2CF}"/>
                </a:ext>
              </a:extLst>
            </p:cNvPr>
            <p:cNvSpPr>
              <a:spLocks noChangeShapeType="1"/>
            </p:cNvSpPr>
            <p:nvPr/>
          </p:nvSpPr>
          <p:spPr bwMode="auto">
            <a:xfrm flipV="1">
              <a:off x="1793" y="1667"/>
              <a:ext cx="10" cy="28"/>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4" name="Line 605">
              <a:extLst>
                <a:ext uri="{FF2B5EF4-FFF2-40B4-BE49-F238E27FC236}">
                  <a16:creationId xmlns:a16="http://schemas.microsoft.com/office/drawing/2014/main" id="{73BAB3BD-9758-409D-83B9-A0E2028EEC1B}"/>
                </a:ext>
              </a:extLst>
            </p:cNvPr>
            <p:cNvSpPr>
              <a:spLocks noChangeShapeType="1"/>
            </p:cNvSpPr>
            <p:nvPr/>
          </p:nvSpPr>
          <p:spPr bwMode="auto">
            <a:xfrm flipV="1">
              <a:off x="1803" y="1641"/>
              <a:ext cx="10" cy="26"/>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975" name="Group 807">
              <a:extLst>
                <a:ext uri="{FF2B5EF4-FFF2-40B4-BE49-F238E27FC236}">
                  <a16:creationId xmlns:a16="http://schemas.microsoft.com/office/drawing/2014/main" id="{67D9A472-2F51-4290-B858-A9D5CF5124D9}"/>
                </a:ext>
              </a:extLst>
            </p:cNvPr>
            <p:cNvGrpSpPr>
              <a:grpSpLocks/>
            </p:cNvGrpSpPr>
            <p:nvPr/>
          </p:nvGrpSpPr>
          <p:grpSpPr bwMode="auto">
            <a:xfrm>
              <a:off x="1406" y="1489"/>
              <a:ext cx="3505" cy="2321"/>
              <a:chOff x="1597" y="1192"/>
              <a:chExt cx="3791" cy="2512"/>
            </a:xfrm>
          </p:grpSpPr>
          <p:sp>
            <p:nvSpPr>
              <p:cNvPr id="38280" name="Line 607">
                <a:extLst>
                  <a:ext uri="{FF2B5EF4-FFF2-40B4-BE49-F238E27FC236}">
                    <a16:creationId xmlns:a16="http://schemas.microsoft.com/office/drawing/2014/main" id="{5D4648A4-77D7-481C-8733-FD83655A035E}"/>
                  </a:ext>
                </a:extLst>
              </p:cNvPr>
              <p:cNvSpPr>
                <a:spLocks noChangeShapeType="1"/>
              </p:cNvSpPr>
              <p:nvPr/>
            </p:nvSpPr>
            <p:spPr bwMode="auto">
              <a:xfrm flipV="1">
                <a:off x="2038" y="1331"/>
                <a:ext cx="12" cy="25"/>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81" name="Line 608">
                <a:extLst>
                  <a:ext uri="{FF2B5EF4-FFF2-40B4-BE49-F238E27FC236}">
                    <a16:creationId xmlns:a16="http://schemas.microsoft.com/office/drawing/2014/main" id="{B5789FF1-C7CF-40D4-A96A-5FCA20C24A47}"/>
                  </a:ext>
                </a:extLst>
              </p:cNvPr>
              <p:cNvSpPr>
                <a:spLocks noChangeShapeType="1"/>
              </p:cNvSpPr>
              <p:nvPr/>
            </p:nvSpPr>
            <p:spPr bwMode="auto">
              <a:xfrm flipV="1">
                <a:off x="2050" y="1306"/>
                <a:ext cx="11" cy="25"/>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82" name="Line 609">
                <a:extLst>
                  <a:ext uri="{FF2B5EF4-FFF2-40B4-BE49-F238E27FC236}">
                    <a16:creationId xmlns:a16="http://schemas.microsoft.com/office/drawing/2014/main" id="{9CB339AE-21FE-4560-84AA-01F08FABD4C1}"/>
                  </a:ext>
                </a:extLst>
              </p:cNvPr>
              <p:cNvSpPr>
                <a:spLocks noChangeShapeType="1"/>
              </p:cNvSpPr>
              <p:nvPr/>
            </p:nvSpPr>
            <p:spPr bwMode="auto">
              <a:xfrm flipV="1">
                <a:off x="2061" y="1285"/>
                <a:ext cx="12" cy="21"/>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83" name="Line 610">
                <a:extLst>
                  <a:ext uri="{FF2B5EF4-FFF2-40B4-BE49-F238E27FC236}">
                    <a16:creationId xmlns:a16="http://schemas.microsoft.com/office/drawing/2014/main" id="{AFCAD141-FFCE-49CF-A647-A7382B06185C}"/>
                  </a:ext>
                </a:extLst>
              </p:cNvPr>
              <p:cNvSpPr>
                <a:spLocks noChangeShapeType="1"/>
              </p:cNvSpPr>
              <p:nvPr/>
            </p:nvSpPr>
            <p:spPr bwMode="auto">
              <a:xfrm flipV="1">
                <a:off x="2073" y="1263"/>
                <a:ext cx="13" cy="22"/>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84" name="Line 611">
                <a:extLst>
                  <a:ext uri="{FF2B5EF4-FFF2-40B4-BE49-F238E27FC236}">
                    <a16:creationId xmlns:a16="http://schemas.microsoft.com/office/drawing/2014/main" id="{A6BA97A1-9E61-4820-94CC-08C5CA749507}"/>
                  </a:ext>
                </a:extLst>
              </p:cNvPr>
              <p:cNvSpPr>
                <a:spLocks noChangeShapeType="1"/>
              </p:cNvSpPr>
              <p:nvPr/>
            </p:nvSpPr>
            <p:spPr bwMode="auto">
              <a:xfrm flipV="1">
                <a:off x="2086" y="1246"/>
                <a:ext cx="14" cy="17"/>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85" name="Line 612">
                <a:extLst>
                  <a:ext uri="{FF2B5EF4-FFF2-40B4-BE49-F238E27FC236}">
                    <a16:creationId xmlns:a16="http://schemas.microsoft.com/office/drawing/2014/main" id="{FBAC6255-9A43-4F2B-90AD-1E3B8A7288FF}"/>
                  </a:ext>
                </a:extLst>
              </p:cNvPr>
              <p:cNvSpPr>
                <a:spLocks noChangeShapeType="1"/>
              </p:cNvSpPr>
              <p:nvPr/>
            </p:nvSpPr>
            <p:spPr bwMode="auto">
              <a:xfrm flipV="1">
                <a:off x="2100" y="1231"/>
                <a:ext cx="15" cy="15"/>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86" name="Line 613">
                <a:extLst>
                  <a:ext uri="{FF2B5EF4-FFF2-40B4-BE49-F238E27FC236}">
                    <a16:creationId xmlns:a16="http://schemas.microsoft.com/office/drawing/2014/main" id="{5CF11817-8CAA-4446-9260-B212A4CA9B43}"/>
                  </a:ext>
                </a:extLst>
              </p:cNvPr>
              <p:cNvSpPr>
                <a:spLocks noChangeShapeType="1"/>
              </p:cNvSpPr>
              <p:nvPr/>
            </p:nvSpPr>
            <p:spPr bwMode="auto">
              <a:xfrm flipV="1">
                <a:off x="2115" y="1217"/>
                <a:ext cx="15" cy="14"/>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87" name="Line 614">
                <a:extLst>
                  <a:ext uri="{FF2B5EF4-FFF2-40B4-BE49-F238E27FC236}">
                    <a16:creationId xmlns:a16="http://schemas.microsoft.com/office/drawing/2014/main" id="{F1E20D4F-F7CD-4D5B-9679-0F004A35ED0C}"/>
                  </a:ext>
                </a:extLst>
              </p:cNvPr>
              <p:cNvSpPr>
                <a:spLocks noChangeShapeType="1"/>
              </p:cNvSpPr>
              <p:nvPr/>
            </p:nvSpPr>
            <p:spPr bwMode="auto">
              <a:xfrm flipV="1">
                <a:off x="2130" y="1206"/>
                <a:ext cx="16" cy="11"/>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88" name="Line 615">
                <a:extLst>
                  <a:ext uri="{FF2B5EF4-FFF2-40B4-BE49-F238E27FC236}">
                    <a16:creationId xmlns:a16="http://schemas.microsoft.com/office/drawing/2014/main" id="{8D5C3560-2BF4-46FA-9163-BC0B40649CFC}"/>
                  </a:ext>
                </a:extLst>
              </p:cNvPr>
              <p:cNvSpPr>
                <a:spLocks noChangeShapeType="1"/>
              </p:cNvSpPr>
              <p:nvPr/>
            </p:nvSpPr>
            <p:spPr bwMode="auto">
              <a:xfrm flipV="1">
                <a:off x="2146" y="1198"/>
                <a:ext cx="17" cy="8"/>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89" name="Line 616">
                <a:extLst>
                  <a:ext uri="{FF2B5EF4-FFF2-40B4-BE49-F238E27FC236}">
                    <a16:creationId xmlns:a16="http://schemas.microsoft.com/office/drawing/2014/main" id="{CEB57813-B9F5-42A8-822C-D8E27D25186B}"/>
                  </a:ext>
                </a:extLst>
              </p:cNvPr>
              <p:cNvSpPr>
                <a:spLocks noChangeShapeType="1"/>
              </p:cNvSpPr>
              <p:nvPr/>
            </p:nvSpPr>
            <p:spPr bwMode="auto">
              <a:xfrm flipV="1">
                <a:off x="2163" y="1194"/>
                <a:ext cx="15" cy="4"/>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90" name="Line 617">
                <a:extLst>
                  <a:ext uri="{FF2B5EF4-FFF2-40B4-BE49-F238E27FC236}">
                    <a16:creationId xmlns:a16="http://schemas.microsoft.com/office/drawing/2014/main" id="{D8AFD192-6CA3-48CE-B6B5-EF881BCB1864}"/>
                  </a:ext>
                </a:extLst>
              </p:cNvPr>
              <p:cNvSpPr>
                <a:spLocks noChangeShapeType="1"/>
              </p:cNvSpPr>
              <p:nvPr/>
            </p:nvSpPr>
            <p:spPr bwMode="auto">
              <a:xfrm flipV="1">
                <a:off x="2178" y="1192"/>
                <a:ext cx="18" cy="2"/>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91" name="Line 618">
                <a:extLst>
                  <a:ext uri="{FF2B5EF4-FFF2-40B4-BE49-F238E27FC236}">
                    <a16:creationId xmlns:a16="http://schemas.microsoft.com/office/drawing/2014/main" id="{D07F94C2-E87C-45BA-A958-564E96702D2C}"/>
                  </a:ext>
                </a:extLst>
              </p:cNvPr>
              <p:cNvSpPr>
                <a:spLocks noChangeShapeType="1"/>
              </p:cNvSpPr>
              <p:nvPr/>
            </p:nvSpPr>
            <p:spPr bwMode="auto">
              <a:xfrm>
                <a:off x="2196" y="1192"/>
                <a:ext cx="17" cy="2"/>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92" name="Line 619">
                <a:extLst>
                  <a:ext uri="{FF2B5EF4-FFF2-40B4-BE49-F238E27FC236}">
                    <a16:creationId xmlns:a16="http://schemas.microsoft.com/office/drawing/2014/main" id="{0BA2C943-D049-4203-A91B-DBAACCD846A0}"/>
                  </a:ext>
                </a:extLst>
              </p:cNvPr>
              <p:cNvSpPr>
                <a:spLocks noChangeShapeType="1"/>
              </p:cNvSpPr>
              <p:nvPr/>
            </p:nvSpPr>
            <p:spPr bwMode="auto">
              <a:xfrm>
                <a:off x="2213" y="1194"/>
                <a:ext cx="17" cy="6"/>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93" name="Line 620">
                <a:extLst>
                  <a:ext uri="{FF2B5EF4-FFF2-40B4-BE49-F238E27FC236}">
                    <a16:creationId xmlns:a16="http://schemas.microsoft.com/office/drawing/2014/main" id="{8CC43E4B-8DB8-4EA8-AF04-E89DAAA4DBE8}"/>
                  </a:ext>
                </a:extLst>
              </p:cNvPr>
              <p:cNvSpPr>
                <a:spLocks noChangeShapeType="1"/>
              </p:cNvSpPr>
              <p:nvPr/>
            </p:nvSpPr>
            <p:spPr bwMode="auto">
              <a:xfrm>
                <a:off x="2230" y="1200"/>
                <a:ext cx="10" cy="4"/>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94" name="Line 621">
                <a:extLst>
                  <a:ext uri="{FF2B5EF4-FFF2-40B4-BE49-F238E27FC236}">
                    <a16:creationId xmlns:a16="http://schemas.microsoft.com/office/drawing/2014/main" id="{CA87D499-6F6B-4F3A-9E2C-496CF6729062}"/>
                  </a:ext>
                </a:extLst>
              </p:cNvPr>
              <p:cNvSpPr>
                <a:spLocks noChangeShapeType="1"/>
              </p:cNvSpPr>
              <p:nvPr/>
            </p:nvSpPr>
            <p:spPr bwMode="auto">
              <a:xfrm>
                <a:off x="2240" y="1204"/>
                <a:ext cx="11" cy="8"/>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95" name="Line 622">
                <a:extLst>
                  <a:ext uri="{FF2B5EF4-FFF2-40B4-BE49-F238E27FC236}">
                    <a16:creationId xmlns:a16="http://schemas.microsoft.com/office/drawing/2014/main" id="{449BE001-56A4-4C9F-BD5E-6BCDB892796B}"/>
                  </a:ext>
                </a:extLst>
              </p:cNvPr>
              <p:cNvSpPr>
                <a:spLocks noChangeShapeType="1"/>
              </p:cNvSpPr>
              <p:nvPr/>
            </p:nvSpPr>
            <p:spPr bwMode="auto">
              <a:xfrm>
                <a:off x="2251" y="1212"/>
                <a:ext cx="23" cy="13"/>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96" name="Line 623">
                <a:extLst>
                  <a:ext uri="{FF2B5EF4-FFF2-40B4-BE49-F238E27FC236}">
                    <a16:creationId xmlns:a16="http://schemas.microsoft.com/office/drawing/2014/main" id="{F6B42611-1B29-498B-A5DA-91635EFA199D}"/>
                  </a:ext>
                </a:extLst>
              </p:cNvPr>
              <p:cNvSpPr>
                <a:spLocks noChangeShapeType="1"/>
              </p:cNvSpPr>
              <p:nvPr/>
            </p:nvSpPr>
            <p:spPr bwMode="auto">
              <a:xfrm>
                <a:off x="2274" y="1225"/>
                <a:ext cx="21" cy="17"/>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97" name="Line 624">
                <a:extLst>
                  <a:ext uri="{FF2B5EF4-FFF2-40B4-BE49-F238E27FC236}">
                    <a16:creationId xmlns:a16="http://schemas.microsoft.com/office/drawing/2014/main" id="{223422E2-F09D-47D2-9A89-CD1AA1740537}"/>
                  </a:ext>
                </a:extLst>
              </p:cNvPr>
              <p:cNvSpPr>
                <a:spLocks noChangeShapeType="1"/>
              </p:cNvSpPr>
              <p:nvPr/>
            </p:nvSpPr>
            <p:spPr bwMode="auto">
              <a:xfrm>
                <a:off x="2295" y="1242"/>
                <a:ext cx="22" cy="19"/>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98" name="Line 625">
                <a:extLst>
                  <a:ext uri="{FF2B5EF4-FFF2-40B4-BE49-F238E27FC236}">
                    <a16:creationId xmlns:a16="http://schemas.microsoft.com/office/drawing/2014/main" id="{43FA6BD2-7335-4993-A029-611ED167AA64}"/>
                  </a:ext>
                </a:extLst>
              </p:cNvPr>
              <p:cNvSpPr>
                <a:spLocks noChangeShapeType="1"/>
              </p:cNvSpPr>
              <p:nvPr/>
            </p:nvSpPr>
            <p:spPr bwMode="auto">
              <a:xfrm>
                <a:off x="2317" y="1261"/>
                <a:ext cx="15" cy="16"/>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99" name="Line 626">
                <a:extLst>
                  <a:ext uri="{FF2B5EF4-FFF2-40B4-BE49-F238E27FC236}">
                    <a16:creationId xmlns:a16="http://schemas.microsoft.com/office/drawing/2014/main" id="{27A39308-10B1-4795-9F29-09E84054D87D}"/>
                  </a:ext>
                </a:extLst>
              </p:cNvPr>
              <p:cNvSpPr>
                <a:spLocks noChangeShapeType="1"/>
              </p:cNvSpPr>
              <p:nvPr/>
            </p:nvSpPr>
            <p:spPr bwMode="auto">
              <a:xfrm>
                <a:off x="2332" y="1277"/>
                <a:ext cx="13" cy="17"/>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00" name="Line 627">
                <a:extLst>
                  <a:ext uri="{FF2B5EF4-FFF2-40B4-BE49-F238E27FC236}">
                    <a16:creationId xmlns:a16="http://schemas.microsoft.com/office/drawing/2014/main" id="{7092DAC3-92B7-4EC7-A6CA-8098355B6921}"/>
                  </a:ext>
                </a:extLst>
              </p:cNvPr>
              <p:cNvSpPr>
                <a:spLocks noChangeShapeType="1"/>
              </p:cNvSpPr>
              <p:nvPr/>
            </p:nvSpPr>
            <p:spPr bwMode="auto">
              <a:xfrm>
                <a:off x="2345" y="1294"/>
                <a:ext cx="8" cy="10"/>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01" name="Line 628">
                <a:extLst>
                  <a:ext uri="{FF2B5EF4-FFF2-40B4-BE49-F238E27FC236}">
                    <a16:creationId xmlns:a16="http://schemas.microsoft.com/office/drawing/2014/main" id="{5117DD9C-AB76-426F-9C69-FEEB8A2C889F}"/>
                  </a:ext>
                </a:extLst>
              </p:cNvPr>
              <p:cNvSpPr>
                <a:spLocks noChangeShapeType="1"/>
              </p:cNvSpPr>
              <p:nvPr/>
            </p:nvSpPr>
            <p:spPr bwMode="auto">
              <a:xfrm>
                <a:off x="2353" y="1304"/>
                <a:ext cx="8" cy="11"/>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02" name="Line 629">
                <a:extLst>
                  <a:ext uri="{FF2B5EF4-FFF2-40B4-BE49-F238E27FC236}">
                    <a16:creationId xmlns:a16="http://schemas.microsoft.com/office/drawing/2014/main" id="{F271F79A-1729-4AD2-B945-2D0CFCD99C6A}"/>
                  </a:ext>
                </a:extLst>
              </p:cNvPr>
              <p:cNvSpPr>
                <a:spLocks noChangeShapeType="1"/>
              </p:cNvSpPr>
              <p:nvPr/>
            </p:nvSpPr>
            <p:spPr bwMode="auto">
              <a:xfrm>
                <a:off x="2361" y="1315"/>
                <a:ext cx="7" cy="14"/>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03" name="Line 630">
                <a:extLst>
                  <a:ext uri="{FF2B5EF4-FFF2-40B4-BE49-F238E27FC236}">
                    <a16:creationId xmlns:a16="http://schemas.microsoft.com/office/drawing/2014/main" id="{F15576DD-AC37-4238-92B2-302C5C8C46BB}"/>
                  </a:ext>
                </a:extLst>
              </p:cNvPr>
              <p:cNvSpPr>
                <a:spLocks noChangeShapeType="1"/>
              </p:cNvSpPr>
              <p:nvPr/>
            </p:nvSpPr>
            <p:spPr bwMode="auto">
              <a:xfrm>
                <a:off x="2368" y="1329"/>
                <a:ext cx="10" cy="15"/>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04" name="Line 631">
                <a:extLst>
                  <a:ext uri="{FF2B5EF4-FFF2-40B4-BE49-F238E27FC236}">
                    <a16:creationId xmlns:a16="http://schemas.microsoft.com/office/drawing/2014/main" id="{6E4759E5-3DC2-47F7-B934-5E71C82404EC}"/>
                  </a:ext>
                </a:extLst>
              </p:cNvPr>
              <p:cNvSpPr>
                <a:spLocks noChangeShapeType="1"/>
              </p:cNvSpPr>
              <p:nvPr/>
            </p:nvSpPr>
            <p:spPr bwMode="auto">
              <a:xfrm>
                <a:off x="2378" y="1344"/>
                <a:ext cx="13" cy="19"/>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05" name="Line 632">
                <a:extLst>
                  <a:ext uri="{FF2B5EF4-FFF2-40B4-BE49-F238E27FC236}">
                    <a16:creationId xmlns:a16="http://schemas.microsoft.com/office/drawing/2014/main" id="{CC5DC581-F4C0-496A-877C-C2BC8A61FAA9}"/>
                  </a:ext>
                </a:extLst>
              </p:cNvPr>
              <p:cNvSpPr>
                <a:spLocks noChangeShapeType="1"/>
              </p:cNvSpPr>
              <p:nvPr/>
            </p:nvSpPr>
            <p:spPr bwMode="auto">
              <a:xfrm>
                <a:off x="2391" y="1363"/>
                <a:ext cx="14" cy="23"/>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06" name="Line 633">
                <a:extLst>
                  <a:ext uri="{FF2B5EF4-FFF2-40B4-BE49-F238E27FC236}">
                    <a16:creationId xmlns:a16="http://schemas.microsoft.com/office/drawing/2014/main" id="{F2EDDA95-5B3A-430D-A981-42582BEFAB0B}"/>
                  </a:ext>
                </a:extLst>
              </p:cNvPr>
              <p:cNvSpPr>
                <a:spLocks noChangeShapeType="1"/>
              </p:cNvSpPr>
              <p:nvPr/>
            </p:nvSpPr>
            <p:spPr bwMode="auto">
              <a:xfrm>
                <a:off x="2405" y="1386"/>
                <a:ext cx="15" cy="27"/>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07" name="Line 634">
                <a:extLst>
                  <a:ext uri="{FF2B5EF4-FFF2-40B4-BE49-F238E27FC236}">
                    <a16:creationId xmlns:a16="http://schemas.microsoft.com/office/drawing/2014/main" id="{55BAEFD6-3268-4C0F-86C7-6AD2840791C7}"/>
                  </a:ext>
                </a:extLst>
              </p:cNvPr>
              <p:cNvSpPr>
                <a:spLocks noChangeShapeType="1"/>
              </p:cNvSpPr>
              <p:nvPr/>
            </p:nvSpPr>
            <p:spPr bwMode="auto">
              <a:xfrm>
                <a:off x="2420" y="1413"/>
                <a:ext cx="16" cy="27"/>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08" name="Line 635">
                <a:extLst>
                  <a:ext uri="{FF2B5EF4-FFF2-40B4-BE49-F238E27FC236}">
                    <a16:creationId xmlns:a16="http://schemas.microsoft.com/office/drawing/2014/main" id="{A2D7C125-6D71-4464-9FA4-086CC3C7B1D0}"/>
                  </a:ext>
                </a:extLst>
              </p:cNvPr>
              <p:cNvSpPr>
                <a:spLocks noChangeShapeType="1"/>
              </p:cNvSpPr>
              <p:nvPr/>
            </p:nvSpPr>
            <p:spPr bwMode="auto">
              <a:xfrm>
                <a:off x="2436" y="1440"/>
                <a:ext cx="26" cy="46"/>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09" name="Line 636">
                <a:extLst>
                  <a:ext uri="{FF2B5EF4-FFF2-40B4-BE49-F238E27FC236}">
                    <a16:creationId xmlns:a16="http://schemas.microsoft.com/office/drawing/2014/main" id="{CEBEEDDB-F06A-4DD7-B295-24F10A78CAAB}"/>
                  </a:ext>
                </a:extLst>
              </p:cNvPr>
              <p:cNvSpPr>
                <a:spLocks noChangeShapeType="1"/>
              </p:cNvSpPr>
              <p:nvPr/>
            </p:nvSpPr>
            <p:spPr bwMode="auto">
              <a:xfrm>
                <a:off x="2503" y="1553"/>
                <a:ext cx="31" cy="56"/>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10" name="Line 637">
                <a:extLst>
                  <a:ext uri="{FF2B5EF4-FFF2-40B4-BE49-F238E27FC236}">
                    <a16:creationId xmlns:a16="http://schemas.microsoft.com/office/drawing/2014/main" id="{D74A8E7D-A366-41F4-8F22-B82506EC3A5C}"/>
                  </a:ext>
                </a:extLst>
              </p:cNvPr>
              <p:cNvSpPr>
                <a:spLocks noChangeShapeType="1"/>
              </p:cNvSpPr>
              <p:nvPr/>
            </p:nvSpPr>
            <p:spPr bwMode="auto">
              <a:xfrm>
                <a:off x="2534" y="1609"/>
                <a:ext cx="30" cy="58"/>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11" name="Line 638">
                <a:extLst>
                  <a:ext uri="{FF2B5EF4-FFF2-40B4-BE49-F238E27FC236}">
                    <a16:creationId xmlns:a16="http://schemas.microsoft.com/office/drawing/2014/main" id="{B22A13BC-6DF1-4CD7-AA47-18DDE0B83DB6}"/>
                  </a:ext>
                </a:extLst>
              </p:cNvPr>
              <p:cNvSpPr>
                <a:spLocks noChangeShapeType="1"/>
              </p:cNvSpPr>
              <p:nvPr/>
            </p:nvSpPr>
            <p:spPr bwMode="auto">
              <a:xfrm>
                <a:off x="2564" y="1667"/>
                <a:ext cx="16" cy="28"/>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12" name="Line 639">
                <a:extLst>
                  <a:ext uri="{FF2B5EF4-FFF2-40B4-BE49-F238E27FC236}">
                    <a16:creationId xmlns:a16="http://schemas.microsoft.com/office/drawing/2014/main" id="{BD8CD80D-D83A-4BEA-92F3-6AF5FDCA823D}"/>
                  </a:ext>
                </a:extLst>
              </p:cNvPr>
              <p:cNvSpPr>
                <a:spLocks noChangeShapeType="1"/>
              </p:cNvSpPr>
              <p:nvPr/>
            </p:nvSpPr>
            <p:spPr bwMode="auto">
              <a:xfrm>
                <a:off x="2624" y="1776"/>
                <a:ext cx="2" cy="4"/>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13" name="Line 640">
                <a:extLst>
                  <a:ext uri="{FF2B5EF4-FFF2-40B4-BE49-F238E27FC236}">
                    <a16:creationId xmlns:a16="http://schemas.microsoft.com/office/drawing/2014/main" id="{A77D1D4F-A7F8-4031-A91E-0E30D095ECD1}"/>
                  </a:ext>
                </a:extLst>
              </p:cNvPr>
              <p:cNvSpPr>
                <a:spLocks noChangeShapeType="1"/>
              </p:cNvSpPr>
              <p:nvPr/>
            </p:nvSpPr>
            <p:spPr bwMode="auto">
              <a:xfrm>
                <a:off x="2626" y="1780"/>
                <a:ext cx="13" cy="25"/>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14" name="Line 641">
                <a:extLst>
                  <a:ext uri="{FF2B5EF4-FFF2-40B4-BE49-F238E27FC236}">
                    <a16:creationId xmlns:a16="http://schemas.microsoft.com/office/drawing/2014/main" id="{CD386AE2-21AE-4006-A48C-27E3A53982FC}"/>
                  </a:ext>
                </a:extLst>
              </p:cNvPr>
              <p:cNvSpPr>
                <a:spLocks noChangeShapeType="1"/>
              </p:cNvSpPr>
              <p:nvPr/>
            </p:nvSpPr>
            <p:spPr bwMode="auto">
              <a:xfrm>
                <a:off x="2639" y="1805"/>
                <a:ext cx="15" cy="25"/>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15" name="Line 642">
                <a:extLst>
                  <a:ext uri="{FF2B5EF4-FFF2-40B4-BE49-F238E27FC236}">
                    <a16:creationId xmlns:a16="http://schemas.microsoft.com/office/drawing/2014/main" id="{1639FA67-63B5-423A-BF94-58989BC7C241}"/>
                  </a:ext>
                </a:extLst>
              </p:cNvPr>
              <p:cNvSpPr>
                <a:spLocks noChangeShapeType="1"/>
              </p:cNvSpPr>
              <p:nvPr/>
            </p:nvSpPr>
            <p:spPr bwMode="auto">
              <a:xfrm>
                <a:off x="2654" y="1830"/>
                <a:ext cx="27" cy="48"/>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16" name="Line 643">
                <a:extLst>
                  <a:ext uri="{FF2B5EF4-FFF2-40B4-BE49-F238E27FC236}">
                    <a16:creationId xmlns:a16="http://schemas.microsoft.com/office/drawing/2014/main" id="{CC6083B5-0E57-4D73-BA39-6DD834647C44}"/>
                  </a:ext>
                </a:extLst>
              </p:cNvPr>
              <p:cNvSpPr>
                <a:spLocks noChangeShapeType="1"/>
              </p:cNvSpPr>
              <p:nvPr/>
            </p:nvSpPr>
            <p:spPr bwMode="auto">
              <a:xfrm>
                <a:off x="2681" y="1878"/>
                <a:ext cx="27" cy="46"/>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17" name="Line 644">
                <a:extLst>
                  <a:ext uri="{FF2B5EF4-FFF2-40B4-BE49-F238E27FC236}">
                    <a16:creationId xmlns:a16="http://schemas.microsoft.com/office/drawing/2014/main" id="{2F54BFB9-1303-4DD5-9820-4B83B3C0F8F3}"/>
                  </a:ext>
                </a:extLst>
              </p:cNvPr>
              <p:cNvSpPr>
                <a:spLocks noChangeShapeType="1"/>
              </p:cNvSpPr>
              <p:nvPr/>
            </p:nvSpPr>
            <p:spPr bwMode="auto">
              <a:xfrm>
                <a:off x="2739" y="1978"/>
                <a:ext cx="17" cy="28"/>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18" name="Line 645">
                <a:extLst>
                  <a:ext uri="{FF2B5EF4-FFF2-40B4-BE49-F238E27FC236}">
                    <a16:creationId xmlns:a16="http://schemas.microsoft.com/office/drawing/2014/main" id="{C9B4D515-9199-46FE-BD4A-A7CAF7E1241F}"/>
                  </a:ext>
                </a:extLst>
              </p:cNvPr>
              <p:cNvSpPr>
                <a:spLocks noChangeShapeType="1"/>
              </p:cNvSpPr>
              <p:nvPr/>
            </p:nvSpPr>
            <p:spPr bwMode="auto">
              <a:xfrm>
                <a:off x="2756" y="2006"/>
                <a:ext cx="17" cy="31"/>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19" name="Line 646">
                <a:extLst>
                  <a:ext uri="{FF2B5EF4-FFF2-40B4-BE49-F238E27FC236}">
                    <a16:creationId xmlns:a16="http://schemas.microsoft.com/office/drawing/2014/main" id="{F704AA41-3755-455D-B0CE-1ECD88AC1FAD}"/>
                  </a:ext>
                </a:extLst>
              </p:cNvPr>
              <p:cNvSpPr>
                <a:spLocks noChangeShapeType="1"/>
              </p:cNvSpPr>
              <p:nvPr/>
            </p:nvSpPr>
            <p:spPr bwMode="auto">
              <a:xfrm>
                <a:off x="2773" y="2037"/>
                <a:ext cx="37" cy="65"/>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20" name="Line 647">
                <a:extLst>
                  <a:ext uri="{FF2B5EF4-FFF2-40B4-BE49-F238E27FC236}">
                    <a16:creationId xmlns:a16="http://schemas.microsoft.com/office/drawing/2014/main" id="{45DA94B3-AFB0-482F-8115-3BBD283D440D}"/>
                  </a:ext>
                </a:extLst>
              </p:cNvPr>
              <p:cNvSpPr>
                <a:spLocks noChangeShapeType="1"/>
              </p:cNvSpPr>
              <p:nvPr/>
            </p:nvSpPr>
            <p:spPr bwMode="auto">
              <a:xfrm>
                <a:off x="2810" y="2102"/>
                <a:ext cx="11" cy="20"/>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21" name="Line 648">
                <a:extLst>
                  <a:ext uri="{FF2B5EF4-FFF2-40B4-BE49-F238E27FC236}">
                    <a16:creationId xmlns:a16="http://schemas.microsoft.com/office/drawing/2014/main" id="{B6F2E6A2-1DA2-43D7-9A5A-44DFEB2B75BE}"/>
                  </a:ext>
                </a:extLst>
              </p:cNvPr>
              <p:cNvSpPr>
                <a:spLocks noChangeShapeType="1"/>
              </p:cNvSpPr>
              <p:nvPr/>
            </p:nvSpPr>
            <p:spPr bwMode="auto">
              <a:xfrm>
                <a:off x="2869" y="2202"/>
                <a:ext cx="16" cy="25"/>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22" name="Line 649">
                <a:extLst>
                  <a:ext uri="{FF2B5EF4-FFF2-40B4-BE49-F238E27FC236}">
                    <a16:creationId xmlns:a16="http://schemas.microsoft.com/office/drawing/2014/main" id="{2CCDE398-D06D-4C87-9547-FB222601BBF8}"/>
                  </a:ext>
                </a:extLst>
              </p:cNvPr>
              <p:cNvSpPr>
                <a:spLocks noChangeShapeType="1"/>
              </p:cNvSpPr>
              <p:nvPr/>
            </p:nvSpPr>
            <p:spPr bwMode="auto">
              <a:xfrm>
                <a:off x="2885" y="2227"/>
                <a:ext cx="34" cy="56"/>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23" name="Line 650">
                <a:extLst>
                  <a:ext uri="{FF2B5EF4-FFF2-40B4-BE49-F238E27FC236}">
                    <a16:creationId xmlns:a16="http://schemas.microsoft.com/office/drawing/2014/main" id="{7DBC2CEE-5E74-4A0C-8437-15BA697E11E7}"/>
                  </a:ext>
                </a:extLst>
              </p:cNvPr>
              <p:cNvSpPr>
                <a:spLocks noChangeShapeType="1"/>
              </p:cNvSpPr>
              <p:nvPr/>
            </p:nvSpPr>
            <p:spPr bwMode="auto">
              <a:xfrm>
                <a:off x="2919" y="2283"/>
                <a:ext cx="37" cy="52"/>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24" name="Line 651">
                <a:extLst>
                  <a:ext uri="{FF2B5EF4-FFF2-40B4-BE49-F238E27FC236}">
                    <a16:creationId xmlns:a16="http://schemas.microsoft.com/office/drawing/2014/main" id="{A0C94615-E346-41CF-AB0F-7CC6DE6727F7}"/>
                  </a:ext>
                </a:extLst>
              </p:cNvPr>
              <p:cNvSpPr>
                <a:spLocks noChangeShapeType="1"/>
              </p:cNvSpPr>
              <p:nvPr/>
            </p:nvSpPr>
            <p:spPr bwMode="auto">
              <a:xfrm>
                <a:off x="2956" y="2335"/>
                <a:ext cx="19" cy="27"/>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25" name="Line 652">
                <a:extLst>
                  <a:ext uri="{FF2B5EF4-FFF2-40B4-BE49-F238E27FC236}">
                    <a16:creationId xmlns:a16="http://schemas.microsoft.com/office/drawing/2014/main" id="{B5453F8F-C943-4A2B-92AB-914CA1CEDDE8}"/>
                  </a:ext>
                </a:extLst>
              </p:cNvPr>
              <p:cNvSpPr>
                <a:spLocks noChangeShapeType="1"/>
              </p:cNvSpPr>
              <p:nvPr/>
            </p:nvSpPr>
            <p:spPr bwMode="auto">
              <a:xfrm>
                <a:off x="3025" y="2435"/>
                <a:ext cx="69" cy="97"/>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26" name="Line 653">
                <a:extLst>
                  <a:ext uri="{FF2B5EF4-FFF2-40B4-BE49-F238E27FC236}">
                    <a16:creationId xmlns:a16="http://schemas.microsoft.com/office/drawing/2014/main" id="{19394A14-F2DA-4345-9273-F25F1CFA019E}"/>
                  </a:ext>
                </a:extLst>
              </p:cNvPr>
              <p:cNvSpPr>
                <a:spLocks noChangeShapeType="1"/>
              </p:cNvSpPr>
              <p:nvPr/>
            </p:nvSpPr>
            <p:spPr bwMode="auto">
              <a:xfrm>
                <a:off x="3094" y="2532"/>
                <a:ext cx="25" cy="35"/>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27" name="Line 654">
                <a:extLst>
                  <a:ext uri="{FF2B5EF4-FFF2-40B4-BE49-F238E27FC236}">
                    <a16:creationId xmlns:a16="http://schemas.microsoft.com/office/drawing/2014/main" id="{386A2353-889B-4123-BCFC-F891FADF6E43}"/>
                  </a:ext>
                </a:extLst>
              </p:cNvPr>
              <p:cNvSpPr>
                <a:spLocks noChangeShapeType="1"/>
              </p:cNvSpPr>
              <p:nvPr/>
            </p:nvSpPr>
            <p:spPr bwMode="auto">
              <a:xfrm>
                <a:off x="3165" y="2627"/>
                <a:ext cx="40" cy="46"/>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28" name="Line 655">
                <a:extLst>
                  <a:ext uri="{FF2B5EF4-FFF2-40B4-BE49-F238E27FC236}">
                    <a16:creationId xmlns:a16="http://schemas.microsoft.com/office/drawing/2014/main" id="{40A042EB-9964-41ED-BE52-1378E133EB44}"/>
                  </a:ext>
                </a:extLst>
              </p:cNvPr>
              <p:cNvSpPr>
                <a:spLocks noChangeShapeType="1"/>
              </p:cNvSpPr>
              <p:nvPr/>
            </p:nvSpPr>
            <p:spPr bwMode="auto">
              <a:xfrm>
                <a:off x="3205" y="2673"/>
                <a:ext cx="43" cy="44"/>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29" name="Line 656">
                <a:extLst>
                  <a:ext uri="{FF2B5EF4-FFF2-40B4-BE49-F238E27FC236}">
                    <a16:creationId xmlns:a16="http://schemas.microsoft.com/office/drawing/2014/main" id="{8E49F8D7-5B3B-4B02-AA43-14845DDE49A4}"/>
                  </a:ext>
                </a:extLst>
              </p:cNvPr>
              <p:cNvSpPr>
                <a:spLocks noChangeShapeType="1"/>
              </p:cNvSpPr>
              <p:nvPr/>
            </p:nvSpPr>
            <p:spPr bwMode="auto">
              <a:xfrm>
                <a:off x="3248" y="2717"/>
                <a:ext cx="28" cy="31"/>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30" name="Line 657">
                <a:extLst>
                  <a:ext uri="{FF2B5EF4-FFF2-40B4-BE49-F238E27FC236}">
                    <a16:creationId xmlns:a16="http://schemas.microsoft.com/office/drawing/2014/main" id="{C4644DCC-1C39-41F8-A782-C7765E6BE460}"/>
                  </a:ext>
                </a:extLst>
              </p:cNvPr>
              <p:cNvSpPr>
                <a:spLocks noChangeShapeType="1"/>
              </p:cNvSpPr>
              <p:nvPr/>
            </p:nvSpPr>
            <p:spPr bwMode="auto">
              <a:xfrm>
                <a:off x="3328" y="2801"/>
                <a:ext cx="37" cy="37"/>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31" name="Line 658">
                <a:extLst>
                  <a:ext uri="{FF2B5EF4-FFF2-40B4-BE49-F238E27FC236}">
                    <a16:creationId xmlns:a16="http://schemas.microsoft.com/office/drawing/2014/main" id="{5C19B3A4-9F50-4868-A024-E5CF743CC876}"/>
                  </a:ext>
                </a:extLst>
              </p:cNvPr>
              <p:cNvSpPr>
                <a:spLocks noChangeShapeType="1"/>
              </p:cNvSpPr>
              <p:nvPr/>
            </p:nvSpPr>
            <p:spPr bwMode="auto">
              <a:xfrm>
                <a:off x="3365" y="2838"/>
                <a:ext cx="32" cy="32"/>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32" name="Line 659">
                <a:extLst>
                  <a:ext uri="{FF2B5EF4-FFF2-40B4-BE49-F238E27FC236}">
                    <a16:creationId xmlns:a16="http://schemas.microsoft.com/office/drawing/2014/main" id="{273816A1-8B41-4D77-BBDE-3E0A29D0E371}"/>
                  </a:ext>
                </a:extLst>
              </p:cNvPr>
              <p:cNvSpPr>
                <a:spLocks noChangeShapeType="1"/>
              </p:cNvSpPr>
              <p:nvPr/>
            </p:nvSpPr>
            <p:spPr bwMode="auto">
              <a:xfrm>
                <a:off x="3397" y="2870"/>
                <a:ext cx="35" cy="33"/>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33" name="Line 660">
                <a:extLst>
                  <a:ext uri="{FF2B5EF4-FFF2-40B4-BE49-F238E27FC236}">
                    <a16:creationId xmlns:a16="http://schemas.microsoft.com/office/drawing/2014/main" id="{0FAE47AF-465A-4442-8BB0-B069C542DC42}"/>
                  </a:ext>
                </a:extLst>
              </p:cNvPr>
              <p:cNvSpPr>
                <a:spLocks noChangeShapeType="1"/>
              </p:cNvSpPr>
              <p:nvPr/>
            </p:nvSpPr>
            <p:spPr bwMode="auto">
              <a:xfrm>
                <a:off x="3432" y="2903"/>
                <a:ext cx="15" cy="13"/>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34" name="Line 661">
                <a:extLst>
                  <a:ext uri="{FF2B5EF4-FFF2-40B4-BE49-F238E27FC236}">
                    <a16:creationId xmlns:a16="http://schemas.microsoft.com/office/drawing/2014/main" id="{0AE36B0C-FF60-4A0E-B195-6E3B6E66FA88}"/>
                  </a:ext>
                </a:extLst>
              </p:cNvPr>
              <p:cNvSpPr>
                <a:spLocks noChangeShapeType="1"/>
              </p:cNvSpPr>
              <p:nvPr/>
            </p:nvSpPr>
            <p:spPr bwMode="auto">
              <a:xfrm>
                <a:off x="3467" y="2934"/>
                <a:ext cx="38" cy="32"/>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35" name="Line 662">
                <a:extLst>
                  <a:ext uri="{FF2B5EF4-FFF2-40B4-BE49-F238E27FC236}">
                    <a16:creationId xmlns:a16="http://schemas.microsoft.com/office/drawing/2014/main" id="{C746672D-2461-439D-B001-AF95BCC19EE1}"/>
                  </a:ext>
                </a:extLst>
              </p:cNvPr>
              <p:cNvSpPr>
                <a:spLocks noChangeShapeType="1"/>
              </p:cNvSpPr>
              <p:nvPr/>
            </p:nvSpPr>
            <p:spPr bwMode="auto">
              <a:xfrm>
                <a:off x="3505" y="2966"/>
                <a:ext cx="40" cy="31"/>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36" name="Line 663">
                <a:extLst>
                  <a:ext uri="{FF2B5EF4-FFF2-40B4-BE49-F238E27FC236}">
                    <a16:creationId xmlns:a16="http://schemas.microsoft.com/office/drawing/2014/main" id="{D0C4FEAA-00CD-402C-B3F7-FC293EA35B6C}"/>
                  </a:ext>
                </a:extLst>
              </p:cNvPr>
              <p:cNvSpPr>
                <a:spLocks noChangeShapeType="1"/>
              </p:cNvSpPr>
              <p:nvPr/>
            </p:nvSpPr>
            <p:spPr bwMode="auto">
              <a:xfrm>
                <a:off x="3545" y="2997"/>
                <a:ext cx="41" cy="31"/>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37" name="Line 664">
                <a:extLst>
                  <a:ext uri="{FF2B5EF4-FFF2-40B4-BE49-F238E27FC236}">
                    <a16:creationId xmlns:a16="http://schemas.microsoft.com/office/drawing/2014/main" id="{56DD47A6-67FC-4C31-8807-3B3DFD934E3D}"/>
                  </a:ext>
                </a:extLst>
              </p:cNvPr>
              <p:cNvSpPr>
                <a:spLocks noChangeShapeType="1"/>
              </p:cNvSpPr>
              <p:nvPr/>
            </p:nvSpPr>
            <p:spPr bwMode="auto">
              <a:xfrm>
                <a:off x="3586" y="3028"/>
                <a:ext cx="9" cy="8"/>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38" name="Line 665">
                <a:extLst>
                  <a:ext uri="{FF2B5EF4-FFF2-40B4-BE49-F238E27FC236}">
                    <a16:creationId xmlns:a16="http://schemas.microsoft.com/office/drawing/2014/main" id="{18DFD13F-2330-493E-8EA0-774B7A2BA3F4}"/>
                  </a:ext>
                </a:extLst>
              </p:cNvPr>
              <p:cNvSpPr>
                <a:spLocks noChangeShapeType="1"/>
              </p:cNvSpPr>
              <p:nvPr/>
            </p:nvSpPr>
            <p:spPr bwMode="auto">
              <a:xfrm>
                <a:off x="3624" y="3057"/>
                <a:ext cx="35" cy="25"/>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39" name="Line 666">
                <a:extLst>
                  <a:ext uri="{FF2B5EF4-FFF2-40B4-BE49-F238E27FC236}">
                    <a16:creationId xmlns:a16="http://schemas.microsoft.com/office/drawing/2014/main" id="{5286B95F-9E5B-484B-9423-1FCFC1A72FFA}"/>
                  </a:ext>
                </a:extLst>
              </p:cNvPr>
              <p:cNvSpPr>
                <a:spLocks noChangeShapeType="1"/>
              </p:cNvSpPr>
              <p:nvPr/>
            </p:nvSpPr>
            <p:spPr bwMode="auto">
              <a:xfrm>
                <a:off x="3659" y="3082"/>
                <a:ext cx="34" cy="21"/>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40" name="Line 667">
                <a:extLst>
                  <a:ext uri="{FF2B5EF4-FFF2-40B4-BE49-F238E27FC236}">
                    <a16:creationId xmlns:a16="http://schemas.microsoft.com/office/drawing/2014/main" id="{2EEE7A82-BCA5-432B-A47D-979B3F03B9C1}"/>
                  </a:ext>
                </a:extLst>
              </p:cNvPr>
              <p:cNvSpPr>
                <a:spLocks noChangeShapeType="1"/>
              </p:cNvSpPr>
              <p:nvPr/>
            </p:nvSpPr>
            <p:spPr bwMode="auto">
              <a:xfrm>
                <a:off x="3693" y="3103"/>
                <a:ext cx="33" cy="21"/>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41" name="Line 668">
                <a:extLst>
                  <a:ext uri="{FF2B5EF4-FFF2-40B4-BE49-F238E27FC236}">
                    <a16:creationId xmlns:a16="http://schemas.microsoft.com/office/drawing/2014/main" id="{9A1EA663-4B1C-458B-B785-77D8EA1EADDC}"/>
                  </a:ext>
                </a:extLst>
              </p:cNvPr>
              <p:cNvSpPr>
                <a:spLocks noChangeShapeType="1"/>
              </p:cNvSpPr>
              <p:nvPr/>
            </p:nvSpPr>
            <p:spPr bwMode="auto">
              <a:xfrm>
                <a:off x="3726" y="3124"/>
                <a:ext cx="34" cy="19"/>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42" name="Line 669">
                <a:extLst>
                  <a:ext uri="{FF2B5EF4-FFF2-40B4-BE49-F238E27FC236}">
                    <a16:creationId xmlns:a16="http://schemas.microsoft.com/office/drawing/2014/main" id="{7354EF7F-DB0E-4B9F-9610-A7793B1EB668}"/>
                  </a:ext>
                </a:extLst>
              </p:cNvPr>
              <p:cNvSpPr>
                <a:spLocks noChangeShapeType="1"/>
              </p:cNvSpPr>
              <p:nvPr/>
            </p:nvSpPr>
            <p:spPr bwMode="auto">
              <a:xfrm>
                <a:off x="3760" y="3143"/>
                <a:ext cx="69" cy="37"/>
              </a:xfrm>
              <a:prstGeom prst="line">
                <a:avLst/>
              </a:prstGeom>
              <a:noFill/>
              <a:ln w="492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43" name="Line 670">
                <a:extLst>
                  <a:ext uri="{FF2B5EF4-FFF2-40B4-BE49-F238E27FC236}">
                    <a16:creationId xmlns:a16="http://schemas.microsoft.com/office/drawing/2014/main" id="{C20D39DC-BD8F-4F0D-B636-8610A725EC67}"/>
                  </a:ext>
                </a:extLst>
              </p:cNvPr>
              <p:cNvSpPr>
                <a:spLocks noChangeShapeType="1"/>
              </p:cNvSpPr>
              <p:nvPr/>
            </p:nvSpPr>
            <p:spPr bwMode="auto">
              <a:xfrm>
                <a:off x="3829" y="3180"/>
                <a:ext cx="37" cy="17"/>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44" name="Line 671">
                <a:extLst>
                  <a:ext uri="{FF2B5EF4-FFF2-40B4-BE49-F238E27FC236}">
                    <a16:creationId xmlns:a16="http://schemas.microsoft.com/office/drawing/2014/main" id="{54C87CB9-4C27-4509-A810-90529E6ACCE8}"/>
                  </a:ext>
                </a:extLst>
              </p:cNvPr>
              <p:cNvSpPr>
                <a:spLocks noChangeShapeType="1"/>
              </p:cNvSpPr>
              <p:nvPr/>
            </p:nvSpPr>
            <p:spPr bwMode="auto">
              <a:xfrm>
                <a:off x="3866" y="3197"/>
                <a:ext cx="36" cy="15"/>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45" name="Line 672">
                <a:extLst>
                  <a:ext uri="{FF2B5EF4-FFF2-40B4-BE49-F238E27FC236}">
                    <a16:creationId xmlns:a16="http://schemas.microsoft.com/office/drawing/2014/main" id="{7935518F-2AF6-485B-A7FF-6B332A5DD764}"/>
                  </a:ext>
                </a:extLst>
              </p:cNvPr>
              <p:cNvSpPr>
                <a:spLocks noChangeShapeType="1"/>
              </p:cNvSpPr>
              <p:nvPr/>
            </p:nvSpPr>
            <p:spPr bwMode="auto">
              <a:xfrm>
                <a:off x="3902" y="3212"/>
                <a:ext cx="39" cy="16"/>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46" name="Line 673">
                <a:extLst>
                  <a:ext uri="{FF2B5EF4-FFF2-40B4-BE49-F238E27FC236}">
                    <a16:creationId xmlns:a16="http://schemas.microsoft.com/office/drawing/2014/main" id="{C74A9ACE-3DB0-46EF-BE14-B8844561ADAA}"/>
                  </a:ext>
                </a:extLst>
              </p:cNvPr>
              <p:cNvSpPr>
                <a:spLocks noChangeShapeType="1"/>
              </p:cNvSpPr>
              <p:nvPr/>
            </p:nvSpPr>
            <p:spPr bwMode="auto">
              <a:xfrm>
                <a:off x="3941" y="3228"/>
                <a:ext cx="40" cy="13"/>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47" name="Line 674">
                <a:extLst>
                  <a:ext uri="{FF2B5EF4-FFF2-40B4-BE49-F238E27FC236}">
                    <a16:creationId xmlns:a16="http://schemas.microsoft.com/office/drawing/2014/main" id="{77EAA34D-0FC6-44E8-B636-4863C225056A}"/>
                  </a:ext>
                </a:extLst>
              </p:cNvPr>
              <p:cNvSpPr>
                <a:spLocks noChangeShapeType="1"/>
              </p:cNvSpPr>
              <p:nvPr/>
            </p:nvSpPr>
            <p:spPr bwMode="auto">
              <a:xfrm>
                <a:off x="3981" y="3241"/>
                <a:ext cx="75" cy="25"/>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48" name="Line 675">
                <a:extLst>
                  <a:ext uri="{FF2B5EF4-FFF2-40B4-BE49-F238E27FC236}">
                    <a16:creationId xmlns:a16="http://schemas.microsoft.com/office/drawing/2014/main" id="{C3856689-9BBB-47C1-B1C1-1291893FA0B2}"/>
                  </a:ext>
                </a:extLst>
              </p:cNvPr>
              <p:cNvSpPr>
                <a:spLocks noChangeShapeType="1"/>
              </p:cNvSpPr>
              <p:nvPr/>
            </p:nvSpPr>
            <p:spPr bwMode="auto">
              <a:xfrm>
                <a:off x="4062" y="3268"/>
                <a:ext cx="78" cy="25"/>
              </a:xfrm>
              <a:prstGeom prst="line">
                <a:avLst/>
              </a:prstGeom>
              <a:noFill/>
              <a:ln w="4603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49" name="Line 676">
                <a:extLst>
                  <a:ext uri="{FF2B5EF4-FFF2-40B4-BE49-F238E27FC236}">
                    <a16:creationId xmlns:a16="http://schemas.microsoft.com/office/drawing/2014/main" id="{188447BB-D583-4A42-BC35-9135D3F939AD}"/>
                  </a:ext>
                </a:extLst>
              </p:cNvPr>
              <p:cNvSpPr>
                <a:spLocks noChangeShapeType="1"/>
              </p:cNvSpPr>
              <p:nvPr/>
            </p:nvSpPr>
            <p:spPr bwMode="auto">
              <a:xfrm>
                <a:off x="4140" y="3293"/>
                <a:ext cx="77" cy="21"/>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50" name="Line 677">
                <a:extLst>
                  <a:ext uri="{FF2B5EF4-FFF2-40B4-BE49-F238E27FC236}">
                    <a16:creationId xmlns:a16="http://schemas.microsoft.com/office/drawing/2014/main" id="{1E379207-D34A-40BC-A227-02C75D2C20FF}"/>
                  </a:ext>
                </a:extLst>
              </p:cNvPr>
              <p:cNvSpPr>
                <a:spLocks noChangeShapeType="1"/>
              </p:cNvSpPr>
              <p:nvPr/>
            </p:nvSpPr>
            <p:spPr bwMode="auto">
              <a:xfrm>
                <a:off x="4219" y="3314"/>
                <a:ext cx="79" cy="19"/>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51" name="Line 678">
                <a:extLst>
                  <a:ext uri="{FF2B5EF4-FFF2-40B4-BE49-F238E27FC236}">
                    <a16:creationId xmlns:a16="http://schemas.microsoft.com/office/drawing/2014/main" id="{1B7C5EBA-7C7A-45FF-AF2C-C50489A65840}"/>
                  </a:ext>
                </a:extLst>
              </p:cNvPr>
              <p:cNvSpPr>
                <a:spLocks noChangeShapeType="1"/>
              </p:cNvSpPr>
              <p:nvPr/>
            </p:nvSpPr>
            <p:spPr bwMode="auto">
              <a:xfrm>
                <a:off x="4298" y="3333"/>
                <a:ext cx="38" cy="10"/>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52" name="Line 679">
                <a:extLst>
                  <a:ext uri="{FF2B5EF4-FFF2-40B4-BE49-F238E27FC236}">
                    <a16:creationId xmlns:a16="http://schemas.microsoft.com/office/drawing/2014/main" id="{778E3D7F-2A8A-4A0A-94A8-A429277178C2}"/>
                  </a:ext>
                </a:extLst>
              </p:cNvPr>
              <p:cNvSpPr>
                <a:spLocks noChangeShapeType="1"/>
              </p:cNvSpPr>
              <p:nvPr/>
            </p:nvSpPr>
            <p:spPr bwMode="auto">
              <a:xfrm>
                <a:off x="4336" y="3343"/>
                <a:ext cx="37" cy="9"/>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53" name="Line 680">
                <a:extLst>
                  <a:ext uri="{FF2B5EF4-FFF2-40B4-BE49-F238E27FC236}">
                    <a16:creationId xmlns:a16="http://schemas.microsoft.com/office/drawing/2014/main" id="{CC688D0A-B290-4102-A061-A21B97B1DF2E}"/>
                  </a:ext>
                </a:extLst>
              </p:cNvPr>
              <p:cNvSpPr>
                <a:spLocks noChangeShapeType="1"/>
              </p:cNvSpPr>
              <p:nvPr/>
            </p:nvSpPr>
            <p:spPr bwMode="auto">
              <a:xfrm>
                <a:off x="4373" y="3352"/>
                <a:ext cx="17" cy="4"/>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54" name="Line 681">
                <a:extLst>
                  <a:ext uri="{FF2B5EF4-FFF2-40B4-BE49-F238E27FC236}">
                    <a16:creationId xmlns:a16="http://schemas.microsoft.com/office/drawing/2014/main" id="{007669B6-C97D-4777-BCA2-CEC45F417591}"/>
                  </a:ext>
                </a:extLst>
              </p:cNvPr>
              <p:cNvSpPr>
                <a:spLocks noChangeShapeType="1"/>
              </p:cNvSpPr>
              <p:nvPr/>
            </p:nvSpPr>
            <p:spPr bwMode="auto">
              <a:xfrm>
                <a:off x="4390" y="3356"/>
                <a:ext cx="15" cy="4"/>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55" name="Line 682">
                <a:extLst>
                  <a:ext uri="{FF2B5EF4-FFF2-40B4-BE49-F238E27FC236}">
                    <a16:creationId xmlns:a16="http://schemas.microsoft.com/office/drawing/2014/main" id="{5D1BB42C-E715-449A-8D79-12BABE2AF364}"/>
                  </a:ext>
                </a:extLst>
              </p:cNvPr>
              <p:cNvSpPr>
                <a:spLocks noChangeShapeType="1"/>
              </p:cNvSpPr>
              <p:nvPr/>
            </p:nvSpPr>
            <p:spPr bwMode="auto">
              <a:xfrm>
                <a:off x="4405" y="3360"/>
                <a:ext cx="29" cy="8"/>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56" name="Line 683">
                <a:extLst>
                  <a:ext uri="{FF2B5EF4-FFF2-40B4-BE49-F238E27FC236}">
                    <a16:creationId xmlns:a16="http://schemas.microsoft.com/office/drawing/2014/main" id="{ABCF22D5-5B6C-416B-86FA-4DB9DC42F765}"/>
                  </a:ext>
                </a:extLst>
              </p:cNvPr>
              <p:cNvSpPr>
                <a:spLocks noChangeShapeType="1"/>
              </p:cNvSpPr>
              <p:nvPr/>
            </p:nvSpPr>
            <p:spPr bwMode="auto">
              <a:xfrm>
                <a:off x="4434" y="3368"/>
                <a:ext cx="31" cy="7"/>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57" name="Line 684">
                <a:extLst>
                  <a:ext uri="{FF2B5EF4-FFF2-40B4-BE49-F238E27FC236}">
                    <a16:creationId xmlns:a16="http://schemas.microsoft.com/office/drawing/2014/main" id="{11E44145-D8CF-4453-A803-1B7287535A2E}"/>
                  </a:ext>
                </a:extLst>
              </p:cNvPr>
              <p:cNvSpPr>
                <a:spLocks noChangeShapeType="1"/>
              </p:cNvSpPr>
              <p:nvPr/>
            </p:nvSpPr>
            <p:spPr bwMode="auto">
              <a:xfrm>
                <a:off x="4465" y="3375"/>
                <a:ext cx="15" cy="4"/>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58" name="Line 685">
                <a:extLst>
                  <a:ext uri="{FF2B5EF4-FFF2-40B4-BE49-F238E27FC236}">
                    <a16:creationId xmlns:a16="http://schemas.microsoft.com/office/drawing/2014/main" id="{7F70C35D-B194-4037-8054-2ED97A494902}"/>
                  </a:ext>
                </a:extLst>
              </p:cNvPr>
              <p:cNvSpPr>
                <a:spLocks noChangeShapeType="1"/>
              </p:cNvSpPr>
              <p:nvPr/>
            </p:nvSpPr>
            <p:spPr bwMode="auto">
              <a:xfrm>
                <a:off x="4480" y="3379"/>
                <a:ext cx="18" cy="4"/>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59" name="Line 686">
                <a:extLst>
                  <a:ext uri="{FF2B5EF4-FFF2-40B4-BE49-F238E27FC236}">
                    <a16:creationId xmlns:a16="http://schemas.microsoft.com/office/drawing/2014/main" id="{98C9CCE1-6761-498A-9762-468CE3BE2727}"/>
                  </a:ext>
                </a:extLst>
              </p:cNvPr>
              <p:cNvSpPr>
                <a:spLocks noChangeShapeType="1"/>
              </p:cNvSpPr>
              <p:nvPr/>
            </p:nvSpPr>
            <p:spPr bwMode="auto">
              <a:xfrm>
                <a:off x="4498" y="3383"/>
                <a:ext cx="19" cy="4"/>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60" name="Line 687">
                <a:extLst>
                  <a:ext uri="{FF2B5EF4-FFF2-40B4-BE49-F238E27FC236}">
                    <a16:creationId xmlns:a16="http://schemas.microsoft.com/office/drawing/2014/main" id="{DA8D7C64-9736-4C83-ABFE-4867294FF9D0}"/>
                  </a:ext>
                </a:extLst>
              </p:cNvPr>
              <p:cNvSpPr>
                <a:spLocks noChangeShapeType="1"/>
              </p:cNvSpPr>
              <p:nvPr/>
            </p:nvSpPr>
            <p:spPr bwMode="auto">
              <a:xfrm>
                <a:off x="4517" y="3387"/>
                <a:ext cx="19" cy="6"/>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61" name="Line 688">
                <a:extLst>
                  <a:ext uri="{FF2B5EF4-FFF2-40B4-BE49-F238E27FC236}">
                    <a16:creationId xmlns:a16="http://schemas.microsoft.com/office/drawing/2014/main" id="{7F4F22A7-8D3C-454E-81F5-A7AA805292C3}"/>
                  </a:ext>
                </a:extLst>
              </p:cNvPr>
              <p:cNvSpPr>
                <a:spLocks noChangeShapeType="1"/>
              </p:cNvSpPr>
              <p:nvPr/>
            </p:nvSpPr>
            <p:spPr bwMode="auto">
              <a:xfrm>
                <a:off x="4536" y="3393"/>
                <a:ext cx="42" cy="7"/>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62" name="Line 689">
                <a:extLst>
                  <a:ext uri="{FF2B5EF4-FFF2-40B4-BE49-F238E27FC236}">
                    <a16:creationId xmlns:a16="http://schemas.microsoft.com/office/drawing/2014/main" id="{A8CCE06D-79D3-4AF6-B842-2839F8101CE1}"/>
                  </a:ext>
                </a:extLst>
              </p:cNvPr>
              <p:cNvSpPr>
                <a:spLocks noChangeShapeType="1"/>
              </p:cNvSpPr>
              <p:nvPr/>
            </p:nvSpPr>
            <p:spPr bwMode="auto">
              <a:xfrm>
                <a:off x="4578" y="3400"/>
                <a:ext cx="44" cy="10"/>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63" name="Line 690">
                <a:extLst>
                  <a:ext uri="{FF2B5EF4-FFF2-40B4-BE49-F238E27FC236}">
                    <a16:creationId xmlns:a16="http://schemas.microsoft.com/office/drawing/2014/main" id="{41BAF570-4D74-4B87-8E86-CE4898E7BE6C}"/>
                  </a:ext>
                </a:extLst>
              </p:cNvPr>
              <p:cNvSpPr>
                <a:spLocks noChangeShapeType="1"/>
              </p:cNvSpPr>
              <p:nvPr/>
            </p:nvSpPr>
            <p:spPr bwMode="auto">
              <a:xfrm>
                <a:off x="4622" y="3410"/>
                <a:ext cx="37" cy="8"/>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64" name="Line 691">
                <a:extLst>
                  <a:ext uri="{FF2B5EF4-FFF2-40B4-BE49-F238E27FC236}">
                    <a16:creationId xmlns:a16="http://schemas.microsoft.com/office/drawing/2014/main" id="{4F4D3D34-4BBC-4F6C-9873-0F77F7218F85}"/>
                  </a:ext>
                </a:extLst>
              </p:cNvPr>
              <p:cNvSpPr>
                <a:spLocks noChangeShapeType="1"/>
              </p:cNvSpPr>
              <p:nvPr/>
            </p:nvSpPr>
            <p:spPr bwMode="auto">
              <a:xfrm>
                <a:off x="4665" y="3420"/>
                <a:ext cx="40" cy="7"/>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65" name="Line 692">
                <a:extLst>
                  <a:ext uri="{FF2B5EF4-FFF2-40B4-BE49-F238E27FC236}">
                    <a16:creationId xmlns:a16="http://schemas.microsoft.com/office/drawing/2014/main" id="{D670FB8A-F5FE-45EA-BDDD-43DA28045FEB}"/>
                  </a:ext>
                </a:extLst>
              </p:cNvPr>
              <p:cNvSpPr>
                <a:spLocks noChangeShapeType="1"/>
              </p:cNvSpPr>
              <p:nvPr/>
            </p:nvSpPr>
            <p:spPr bwMode="auto">
              <a:xfrm>
                <a:off x="4705" y="3427"/>
                <a:ext cx="38" cy="10"/>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66" name="Line 693">
                <a:extLst>
                  <a:ext uri="{FF2B5EF4-FFF2-40B4-BE49-F238E27FC236}">
                    <a16:creationId xmlns:a16="http://schemas.microsoft.com/office/drawing/2014/main" id="{97CB0DD7-699C-4F43-B096-760BDAC40D71}"/>
                  </a:ext>
                </a:extLst>
              </p:cNvPr>
              <p:cNvSpPr>
                <a:spLocks noChangeShapeType="1"/>
              </p:cNvSpPr>
              <p:nvPr/>
            </p:nvSpPr>
            <p:spPr bwMode="auto">
              <a:xfrm>
                <a:off x="4743" y="3437"/>
                <a:ext cx="39" cy="7"/>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67" name="Line 694">
                <a:extLst>
                  <a:ext uri="{FF2B5EF4-FFF2-40B4-BE49-F238E27FC236}">
                    <a16:creationId xmlns:a16="http://schemas.microsoft.com/office/drawing/2014/main" id="{CC7F0BD2-D7C2-448C-AEE3-95839CDB49EC}"/>
                  </a:ext>
                </a:extLst>
              </p:cNvPr>
              <p:cNvSpPr>
                <a:spLocks noChangeShapeType="1"/>
              </p:cNvSpPr>
              <p:nvPr/>
            </p:nvSpPr>
            <p:spPr bwMode="auto">
              <a:xfrm>
                <a:off x="4782" y="3444"/>
                <a:ext cx="40" cy="8"/>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68" name="Line 695">
                <a:extLst>
                  <a:ext uri="{FF2B5EF4-FFF2-40B4-BE49-F238E27FC236}">
                    <a16:creationId xmlns:a16="http://schemas.microsoft.com/office/drawing/2014/main" id="{85C0E401-E397-48E6-A783-42C97B59D9B8}"/>
                  </a:ext>
                </a:extLst>
              </p:cNvPr>
              <p:cNvSpPr>
                <a:spLocks noChangeShapeType="1"/>
              </p:cNvSpPr>
              <p:nvPr/>
            </p:nvSpPr>
            <p:spPr bwMode="auto">
              <a:xfrm>
                <a:off x="4822" y="3452"/>
                <a:ext cx="42" cy="8"/>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69" name="Line 696">
                <a:extLst>
                  <a:ext uri="{FF2B5EF4-FFF2-40B4-BE49-F238E27FC236}">
                    <a16:creationId xmlns:a16="http://schemas.microsoft.com/office/drawing/2014/main" id="{1D323D01-C8D2-4D35-AEA0-F16925E8B13D}"/>
                  </a:ext>
                </a:extLst>
              </p:cNvPr>
              <p:cNvSpPr>
                <a:spLocks noChangeShapeType="1"/>
              </p:cNvSpPr>
              <p:nvPr/>
            </p:nvSpPr>
            <p:spPr bwMode="auto">
              <a:xfrm>
                <a:off x="4864" y="3460"/>
                <a:ext cx="42" cy="8"/>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70" name="Line 697">
                <a:extLst>
                  <a:ext uri="{FF2B5EF4-FFF2-40B4-BE49-F238E27FC236}">
                    <a16:creationId xmlns:a16="http://schemas.microsoft.com/office/drawing/2014/main" id="{5C25AF08-503F-4006-A2E3-17999860D0DF}"/>
                  </a:ext>
                </a:extLst>
              </p:cNvPr>
              <p:cNvSpPr>
                <a:spLocks noChangeShapeType="1"/>
              </p:cNvSpPr>
              <p:nvPr/>
            </p:nvSpPr>
            <p:spPr bwMode="auto">
              <a:xfrm>
                <a:off x="4906" y="3468"/>
                <a:ext cx="43" cy="7"/>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71" name="Line 698">
                <a:extLst>
                  <a:ext uri="{FF2B5EF4-FFF2-40B4-BE49-F238E27FC236}">
                    <a16:creationId xmlns:a16="http://schemas.microsoft.com/office/drawing/2014/main" id="{D325B39D-F3D6-48C8-BAB9-5E7CCEF6D2EA}"/>
                  </a:ext>
                </a:extLst>
              </p:cNvPr>
              <p:cNvSpPr>
                <a:spLocks noChangeShapeType="1"/>
              </p:cNvSpPr>
              <p:nvPr/>
            </p:nvSpPr>
            <p:spPr bwMode="auto">
              <a:xfrm>
                <a:off x="4949" y="3475"/>
                <a:ext cx="34" cy="6"/>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72" name="Line 699">
                <a:extLst>
                  <a:ext uri="{FF2B5EF4-FFF2-40B4-BE49-F238E27FC236}">
                    <a16:creationId xmlns:a16="http://schemas.microsoft.com/office/drawing/2014/main" id="{5DCE8BA4-B246-414F-88CB-4D5279E1F9BC}"/>
                  </a:ext>
                </a:extLst>
              </p:cNvPr>
              <p:cNvSpPr>
                <a:spLocks noChangeShapeType="1"/>
              </p:cNvSpPr>
              <p:nvPr/>
            </p:nvSpPr>
            <p:spPr bwMode="auto">
              <a:xfrm>
                <a:off x="4991" y="3483"/>
                <a:ext cx="42" cy="8"/>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73" name="Line 700">
                <a:extLst>
                  <a:ext uri="{FF2B5EF4-FFF2-40B4-BE49-F238E27FC236}">
                    <a16:creationId xmlns:a16="http://schemas.microsoft.com/office/drawing/2014/main" id="{41466C16-E2F8-4678-B802-502C953395A5}"/>
                  </a:ext>
                </a:extLst>
              </p:cNvPr>
              <p:cNvSpPr>
                <a:spLocks noChangeShapeType="1"/>
              </p:cNvSpPr>
              <p:nvPr/>
            </p:nvSpPr>
            <p:spPr bwMode="auto">
              <a:xfrm>
                <a:off x="5033" y="3491"/>
                <a:ext cx="42" cy="7"/>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74" name="Line 701">
                <a:extLst>
                  <a:ext uri="{FF2B5EF4-FFF2-40B4-BE49-F238E27FC236}">
                    <a16:creationId xmlns:a16="http://schemas.microsoft.com/office/drawing/2014/main" id="{4E3574B8-6050-4FC8-B33D-3BE06AE1DA21}"/>
                  </a:ext>
                </a:extLst>
              </p:cNvPr>
              <p:cNvSpPr>
                <a:spLocks noChangeShapeType="1"/>
              </p:cNvSpPr>
              <p:nvPr/>
            </p:nvSpPr>
            <p:spPr bwMode="auto">
              <a:xfrm>
                <a:off x="5075" y="3498"/>
                <a:ext cx="41" cy="10"/>
              </a:xfrm>
              <a:prstGeom prst="line">
                <a:avLst/>
              </a:prstGeom>
              <a:noFill/>
              <a:ln w="4286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75" name="Line 702">
                <a:extLst>
                  <a:ext uri="{FF2B5EF4-FFF2-40B4-BE49-F238E27FC236}">
                    <a16:creationId xmlns:a16="http://schemas.microsoft.com/office/drawing/2014/main" id="{F7DFB929-BA29-4D00-A9CF-81F4092C301E}"/>
                  </a:ext>
                </a:extLst>
              </p:cNvPr>
              <p:cNvSpPr>
                <a:spLocks noChangeShapeType="1"/>
              </p:cNvSpPr>
              <p:nvPr/>
            </p:nvSpPr>
            <p:spPr bwMode="auto">
              <a:xfrm>
                <a:off x="5116" y="3508"/>
                <a:ext cx="36" cy="6"/>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76" name="Line 703">
                <a:extLst>
                  <a:ext uri="{FF2B5EF4-FFF2-40B4-BE49-F238E27FC236}">
                    <a16:creationId xmlns:a16="http://schemas.microsoft.com/office/drawing/2014/main" id="{88D91B02-B427-4144-A0E5-81678A04B930}"/>
                  </a:ext>
                </a:extLst>
              </p:cNvPr>
              <p:cNvSpPr>
                <a:spLocks noChangeShapeType="1"/>
              </p:cNvSpPr>
              <p:nvPr/>
            </p:nvSpPr>
            <p:spPr bwMode="auto">
              <a:xfrm>
                <a:off x="5152" y="3514"/>
                <a:ext cx="33" cy="5"/>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77" name="Line 704">
                <a:extLst>
                  <a:ext uri="{FF2B5EF4-FFF2-40B4-BE49-F238E27FC236}">
                    <a16:creationId xmlns:a16="http://schemas.microsoft.com/office/drawing/2014/main" id="{E3F292DA-A89C-466E-AD44-CE71117BCA79}"/>
                  </a:ext>
                </a:extLst>
              </p:cNvPr>
              <p:cNvSpPr>
                <a:spLocks noChangeShapeType="1"/>
              </p:cNvSpPr>
              <p:nvPr/>
            </p:nvSpPr>
            <p:spPr bwMode="auto">
              <a:xfrm>
                <a:off x="5185" y="3519"/>
                <a:ext cx="29" cy="4"/>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78" name="Line 705">
                <a:extLst>
                  <a:ext uri="{FF2B5EF4-FFF2-40B4-BE49-F238E27FC236}">
                    <a16:creationId xmlns:a16="http://schemas.microsoft.com/office/drawing/2014/main" id="{A7377C70-67AF-4A86-978D-B2F80B09B418}"/>
                  </a:ext>
                </a:extLst>
              </p:cNvPr>
              <p:cNvSpPr>
                <a:spLocks noChangeShapeType="1"/>
              </p:cNvSpPr>
              <p:nvPr/>
            </p:nvSpPr>
            <p:spPr bwMode="auto">
              <a:xfrm>
                <a:off x="5214" y="3523"/>
                <a:ext cx="28" cy="4"/>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79" name="Line 706">
                <a:extLst>
                  <a:ext uri="{FF2B5EF4-FFF2-40B4-BE49-F238E27FC236}">
                    <a16:creationId xmlns:a16="http://schemas.microsoft.com/office/drawing/2014/main" id="{9B3459F7-3353-42C6-A417-EECA928CFD7A}"/>
                  </a:ext>
                </a:extLst>
              </p:cNvPr>
              <p:cNvSpPr>
                <a:spLocks noChangeShapeType="1"/>
              </p:cNvSpPr>
              <p:nvPr/>
            </p:nvSpPr>
            <p:spPr bwMode="auto">
              <a:xfrm>
                <a:off x="5242" y="3527"/>
                <a:ext cx="29" cy="4"/>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80" name="Line 707">
                <a:extLst>
                  <a:ext uri="{FF2B5EF4-FFF2-40B4-BE49-F238E27FC236}">
                    <a16:creationId xmlns:a16="http://schemas.microsoft.com/office/drawing/2014/main" id="{FB4C31C3-62C8-41F6-9B7D-F565F7C3141E}"/>
                  </a:ext>
                </a:extLst>
              </p:cNvPr>
              <p:cNvSpPr>
                <a:spLocks noChangeShapeType="1"/>
              </p:cNvSpPr>
              <p:nvPr/>
            </p:nvSpPr>
            <p:spPr bwMode="auto">
              <a:xfrm>
                <a:off x="5271" y="3531"/>
                <a:ext cx="117" cy="15"/>
              </a:xfrm>
              <a:prstGeom prst="line">
                <a:avLst/>
              </a:prstGeom>
              <a:noFill/>
              <a:ln w="39688">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81" name="Line 708">
                <a:extLst>
                  <a:ext uri="{FF2B5EF4-FFF2-40B4-BE49-F238E27FC236}">
                    <a16:creationId xmlns:a16="http://schemas.microsoft.com/office/drawing/2014/main" id="{48C98257-62C4-44DE-963B-BCE7F83EF0BE}"/>
                  </a:ext>
                </a:extLst>
              </p:cNvPr>
              <p:cNvSpPr>
                <a:spLocks noChangeShapeType="1"/>
              </p:cNvSpPr>
              <p:nvPr/>
            </p:nvSpPr>
            <p:spPr bwMode="auto">
              <a:xfrm flipV="1">
                <a:off x="1597" y="3681"/>
                <a:ext cx="11" cy="23"/>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82" name="Line 709">
                <a:extLst>
                  <a:ext uri="{FF2B5EF4-FFF2-40B4-BE49-F238E27FC236}">
                    <a16:creationId xmlns:a16="http://schemas.microsoft.com/office/drawing/2014/main" id="{42932455-6C6D-4080-9E0A-166F3A0714F6}"/>
                  </a:ext>
                </a:extLst>
              </p:cNvPr>
              <p:cNvSpPr>
                <a:spLocks noChangeShapeType="1"/>
              </p:cNvSpPr>
              <p:nvPr/>
            </p:nvSpPr>
            <p:spPr bwMode="auto">
              <a:xfrm flipV="1">
                <a:off x="1608" y="3667"/>
                <a:ext cx="8" cy="14"/>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83" name="Line 710">
                <a:extLst>
                  <a:ext uri="{FF2B5EF4-FFF2-40B4-BE49-F238E27FC236}">
                    <a16:creationId xmlns:a16="http://schemas.microsoft.com/office/drawing/2014/main" id="{B1751790-ABDE-42B6-8EF4-46F7E184E73C}"/>
                  </a:ext>
                </a:extLst>
              </p:cNvPr>
              <p:cNvSpPr>
                <a:spLocks noChangeShapeType="1"/>
              </p:cNvSpPr>
              <p:nvPr/>
            </p:nvSpPr>
            <p:spPr bwMode="auto">
              <a:xfrm flipV="1">
                <a:off x="1616" y="3658"/>
                <a:ext cx="6" cy="9"/>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84" name="Line 711">
                <a:extLst>
                  <a:ext uri="{FF2B5EF4-FFF2-40B4-BE49-F238E27FC236}">
                    <a16:creationId xmlns:a16="http://schemas.microsoft.com/office/drawing/2014/main" id="{A84F1D98-39D3-4BE1-A99A-7EED07ACE4D5}"/>
                  </a:ext>
                </a:extLst>
              </p:cNvPr>
              <p:cNvSpPr>
                <a:spLocks noChangeShapeType="1"/>
              </p:cNvSpPr>
              <p:nvPr/>
            </p:nvSpPr>
            <p:spPr bwMode="auto">
              <a:xfrm flipV="1">
                <a:off x="1622" y="3640"/>
                <a:ext cx="15" cy="18"/>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85" name="Line 712">
                <a:extLst>
                  <a:ext uri="{FF2B5EF4-FFF2-40B4-BE49-F238E27FC236}">
                    <a16:creationId xmlns:a16="http://schemas.microsoft.com/office/drawing/2014/main" id="{6A899C0E-7421-4E46-93FA-5B4FE7E87623}"/>
                  </a:ext>
                </a:extLst>
              </p:cNvPr>
              <p:cNvSpPr>
                <a:spLocks noChangeShapeType="1"/>
              </p:cNvSpPr>
              <p:nvPr/>
            </p:nvSpPr>
            <p:spPr bwMode="auto">
              <a:xfrm flipV="1">
                <a:off x="1637" y="3625"/>
                <a:ext cx="15" cy="15"/>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86" name="Line 713">
                <a:extLst>
                  <a:ext uri="{FF2B5EF4-FFF2-40B4-BE49-F238E27FC236}">
                    <a16:creationId xmlns:a16="http://schemas.microsoft.com/office/drawing/2014/main" id="{C2AF8D86-EE72-4813-9E7B-FD1385D4D27A}"/>
                  </a:ext>
                </a:extLst>
              </p:cNvPr>
              <p:cNvSpPr>
                <a:spLocks noChangeShapeType="1"/>
              </p:cNvSpPr>
              <p:nvPr/>
            </p:nvSpPr>
            <p:spPr bwMode="auto">
              <a:xfrm flipV="1">
                <a:off x="1652" y="3612"/>
                <a:ext cx="14" cy="13"/>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87" name="Line 714">
                <a:extLst>
                  <a:ext uri="{FF2B5EF4-FFF2-40B4-BE49-F238E27FC236}">
                    <a16:creationId xmlns:a16="http://schemas.microsoft.com/office/drawing/2014/main" id="{B4721BEA-6E86-4C58-80F7-C5447191FEC7}"/>
                  </a:ext>
                </a:extLst>
              </p:cNvPr>
              <p:cNvSpPr>
                <a:spLocks noChangeShapeType="1"/>
              </p:cNvSpPr>
              <p:nvPr/>
            </p:nvSpPr>
            <p:spPr bwMode="auto">
              <a:xfrm flipV="1">
                <a:off x="1666" y="3600"/>
                <a:ext cx="11" cy="1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88" name="Line 715">
                <a:extLst>
                  <a:ext uri="{FF2B5EF4-FFF2-40B4-BE49-F238E27FC236}">
                    <a16:creationId xmlns:a16="http://schemas.microsoft.com/office/drawing/2014/main" id="{FD92A0C3-CFF5-4099-B36F-2F29C85BA84A}"/>
                  </a:ext>
                </a:extLst>
              </p:cNvPr>
              <p:cNvSpPr>
                <a:spLocks noChangeShapeType="1"/>
              </p:cNvSpPr>
              <p:nvPr/>
            </p:nvSpPr>
            <p:spPr bwMode="auto">
              <a:xfrm flipV="1">
                <a:off x="1677" y="3596"/>
                <a:ext cx="6" cy="4"/>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89" name="Line 716">
                <a:extLst>
                  <a:ext uri="{FF2B5EF4-FFF2-40B4-BE49-F238E27FC236}">
                    <a16:creationId xmlns:a16="http://schemas.microsoft.com/office/drawing/2014/main" id="{9A9CF6A3-D0AA-409D-9D38-22DEA95E0AAD}"/>
                  </a:ext>
                </a:extLst>
              </p:cNvPr>
              <p:cNvSpPr>
                <a:spLocks noChangeShapeType="1"/>
              </p:cNvSpPr>
              <p:nvPr/>
            </p:nvSpPr>
            <p:spPr bwMode="auto">
              <a:xfrm flipV="1">
                <a:off x="1683" y="3590"/>
                <a:ext cx="6"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90" name="Line 717">
                <a:extLst>
                  <a:ext uri="{FF2B5EF4-FFF2-40B4-BE49-F238E27FC236}">
                    <a16:creationId xmlns:a16="http://schemas.microsoft.com/office/drawing/2014/main" id="{4B7DA9F1-FE7C-4EA1-A453-E338019753FC}"/>
                  </a:ext>
                </a:extLst>
              </p:cNvPr>
              <p:cNvSpPr>
                <a:spLocks noChangeShapeType="1"/>
              </p:cNvSpPr>
              <p:nvPr/>
            </p:nvSpPr>
            <p:spPr bwMode="auto">
              <a:xfrm flipV="1">
                <a:off x="1689" y="3585"/>
                <a:ext cx="7" cy="5"/>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91" name="Line 718">
                <a:extLst>
                  <a:ext uri="{FF2B5EF4-FFF2-40B4-BE49-F238E27FC236}">
                    <a16:creationId xmlns:a16="http://schemas.microsoft.com/office/drawing/2014/main" id="{D766C2A0-659B-4423-B88E-E993A46E57D0}"/>
                  </a:ext>
                </a:extLst>
              </p:cNvPr>
              <p:cNvSpPr>
                <a:spLocks noChangeShapeType="1"/>
              </p:cNvSpPr>
              <p:nvPr/>
            </p:nvSpPr>
            <p:spPr bwMode="auto">
              <a:xfrm flipV="1">
                <a:off x="1696" y="3573"/>
                <a:ext cx="6" cy="12"/>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92" name="Line 719">
                <a:extLst>
                  <a:ext uri="{FF2B5EF4-FFF2-40B4-BE49-F238E27FC236}">
                    <a16:creationId xmlns:a16="http://schemas.microsoft.com/office/drawing/2014/main" id="{57F18E87-C00E-4B68-AB2B-FDF139E1A5DD}"/>
                  </a:ext>
                </a:extLst>
              </p:cNvPr>
              <p:cNvSpPr>
                <a:spLocks noChangeShapeType="1"/>
              </p:cNvSpPr>
              <p:nvPr/>
            </p:nvSpPr>
            <p:spPr bwMode="auto">
              <a:xfrm flipV="1">
                <a:off x="1702" y="3567"/>
                <a:ext cx="2" cy="6"/>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93" name="Line 720">
                <a:extLst>
                  <a:ext uri="{FF2B5EF4-FFF2-40B4-BE49-F238E27FC236}">
                    <a16:creationId xmlns:a16="http://schemas.microsoft.com/office/drawing/2014/main" id="{6F513610-98C6-4C22-AC10-F41E383C8D69}"/>
                  </a:ext>
                </a:extLst>
              </p:cNvPr>
              <p:cNvSpPr>
                <a:spLocks noChangeShapeType="1"/>
              </p:cNvSpPr>
              <p:nvPr/>
            </p:nvSpPr>
            <p:spPr bwMode="auto">
              <a:xfrm flipV="1">
                <a:off x="1704" y="3560"/>
                <a:ext cx="2" cy="7"/>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94" name="Line 721">
                <a:extLst>
                  <a:ext uri="{FF2B5EF4-FFF2-40B4-BE49-F238E27FC236}">
                    <a16:creationId xmlns:a16="http://schemas.microsoft.com/office/drawing/2014/main" id="{04DDE545-74DD-468A-96B0-8BD67B9C619B}"/>
                  </a:ext>
                </a:extLst>
              </p:cNvPr>
              <p:cNvSpPr>
                <a:spLocks noChangeShapeType="1"/>
              </p:cNvSpPr>
              <p:nvPr/>
            </p:nvSpPr>
            <p:spPr bwMode="auto">
              <a:xfrm flipV="1">
                <a:off x="1706" y="3544"/>
                <a:ext cx="4" cy="16"/>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95" name="Line 722">
                <a:extLst>
                  <a:ext uri="{FF2B5EF4-FFF2-40B4-BE49-F238E27FC236}">
                    <a16:creationId xmlns:a16="http://schemas.microsoft.com/office/drawing/2014/main" id="{9E4EA096-5DA0-4CED-A998-587180A10E4C}"/>
                  </a:ext>
                </a:extLst>
              </p:cNvPr>
              <p:cNvSpPr>
                <a:spLocks noChangeShapeType="1"/>
              </p:cNvSpPr>
              <p:nvPr/>
            </p:nvSpPr>
            <p:spPr bwMode="auto">
              <a:xfrm flipV="1">
                <a:off x="1710" y="3525"/>
                <a:ext cx="4" cy="19"/>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96" name="Line 723">
                <a:extLst>
                  <a:ext uri="{FF2B5EF4-FFF2-40B4-BE49-F238E27FC236}">
                    <a16:creationId xmlns:a16="http://schemas.microsoft.com/office/drawing/2014/main" id="{A8F5BE19-F8DB-4ECA-B0EE-0B733F9912FE}"/>
                  </a:ext>
                </a:extLst>
              </p:cNvPr>
              <p:cNvSpPr>
                <a:spLocks noChangeShapeType="1"/>
              </p:cNvSpPr>
              <p:nvPr/>
            </p:nvSpPr>
            <p:spPr bwMode="auto">
              <a:xfrm flipV="1">
                <a:off x="1714" y="3504"/>
                <a:ext cx="4" cy="21"/>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97" name="Line 724">
                <a:extLst>
                  <a:ext uri="{FF2B5EF4-FFF2-40B4-BE49-F238E27FC236}">
                    <a16:creationId xmlns:a16="http://schemas.microsoft.com/office/drawing/2014/main" id="{3DE227BC-CE95-473D-BC24-1B85DBF03478}"/>
                  </a:ext>
                </a:extLst>
              </p:cNvPr>
              <p:cNvSpPr>
                <a:spLocks noChangeShapeType="1"/>
              </p:cNvSpPr>
              <p:nvPr/>
            </p:nvSpPr>
            <p:spPr bwMode="auto">
              <a:xfrm flipV="1">
                <a:off x="1718" y="3483"/>
                <a:ext cx="5" cy="21"/>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98" name="Line 725">
                <a:extLst>
                  <a:ext uri="{FF2B5EF4-FFF2-40B4-BE49-F238E27FC236}">
                    <a16:creationId xmlns:a16="http://schemas.microsoft.com/office/drawing/2014/main" id="{3F214D6C-7D62-47EE-AF68-FA014785857A}"/>
                  </a:ext>
                </a:extLst>
              </p:cNvPr>
              <p:cNvSpPr>
                <a:spLocks noChangeShapeType="1"/>
              </p:cNvSpPr>
              <p:nvPr/>
            </p:nvSpPr>
            <p:spPr bwMode="auto">
              <a:xfrm flipV="1">
                <a:off x="1723" y="3466"/>
                <a:ext cx="4" cy="17"/>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99" name="Line 726">
                <a:extLst>
                  <a:ext uri="{FF2B5EF4-FFF2-40B4-BE49-F238E27FC236}">
                    <a16:creationId xmlns:a16="http://schemas.microsoft.com/office/drawing/2014/main" id="{2E828079-7216-42D8-833E-9A7EDA779A51}"/>
                  </a:ext>
                </a:extLst>
              </p:cNvPr>
              <p:cNvSpPr>
                <a:spLocks noChangeShapeType="1"/>
              </p:cNvSpPr>
              <p:nvPr/>
            </p:nvSpPr>
            <p:spPr bwMode="auto">
              <a:xfrm flipV="1">
                <a:off x="1727" y="3450"/>
                <a:ext cx="4" cy="16"/>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00" name="Line 727">
                <a:extLst>
                  <a:ext uri="{FF2B5EF4-FFF2-40B4-BE49-F238E27FC236}">
                    <a16:creationId xmlns:a16="http://schemas.microsoft.com/office/drawing/2014/main" id="{DD4CFBE1-9E99-4C08-AE1A-66C8A1840213}"/>
                  </a:ext>
                </a:extLst>
              </p:cNvPr>
              <p:cNvSpPr>
                <a:spLocks noChangeShapeType="1"/>
              </p:cNvSpPr>
              <p:nvPr/>
            </p:nvSpPr>
            <p:spPr bwMode="auto">
              <a:xfrm flipV="1">
                <a:off x="1731" y="3444"/>
                <a:ext cx="2" cy="6"/>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01" name="Line 728">
                <a:extLst>
                  <a:ext uri="{FF2B5EF4-FFF2-40B4-BE49-F238E27FC236}">
                    <a16:creationId xmlns:a16="http://schemas.microsoft.com/office/drawing/2014/main" id="{4D9A140F-DE2E-4EFC-8D9B-EC7F4EAE4104}"/>
                  </a:ext>
                </a:extLst>
              </p:cNvPr>
              <p:cNvSpPr>
                <a:spLocks noChangeShapeType="1"/>
              </p:cNvSpPr>
              <p:nvPr/>
            </p:nvSpPr>
            <p:spPr bwMode="auto">
              <a:xfrm flipV="1">
                <a:off x="1733" y="3441"/>
                <a:ext cx="2" cy="3"/>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02" name="Line 729">
                <a:extLst>
                  <a:ext uri="{FF2B5EF4-FFF2-40B4-BE49-F238E27FC236}">
                    <a16:creationId xmlns:a16="http://schemas.microsoft.com/office/drawing/2014/main" id="{15B2A11B-01B4-499F-B4E0-29FFD9B6F8C5}"/>
                  </a:ext>
                </a:extLst>
              </p:cNvPr>
              <p:cNvSpPr>
                <a:spLocks noChangeShapeType="1"/>
              </p:cNvSpPr>
              <p:nvPr/>
            </p:nvSpPr>
            <p:spPr bwMode="auto">
              <a:xfrm flipV="1">
                <a:off x="1735" y="3439"/>
                <a:ext cx="2"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03" name="Line 730">
                <a:extLst>
                  <a:ext uri="{FF2B5EF4-FFF2-40B4-BE49-F238E27FC236}">
                    <a16:creationId xmlns:a16="http://schemas.microsoft.com/office/drawing/2014/main" id="{4DD7AE2C-AB47-4A09-91B3-C76897E834C6}"/>
                  </a:ext>
                </a:extLst>
              </p:cNvPr>
              <p:cNvSpPr>
                <a:spLocks noChangeShapeType="1"/>
              </p:cNvSpPr>
              <p:nvPr/>
            </p:nvSpPr>
            <p:spPr bwMode="auto">
              <a:xfrm>
                <a:off x="1737" y="3439"/>
                <a:ext cx="2"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04" name="Line 731">
                <a:extLst>
                  <a:ext uri="{FF2B5EF4-FFF2-40B4-BE49-F238E27FC236}">
                    <a16:creationId xmlns:a16="http://schemas.microsoft.com/office/drawing/2014/main" id="{C3F8F452-FD2B-476A-A0BE-7B93B7AA49F1}"/>
                  </a:ext>
                </a:extLst>
              </p:cNvPr>
              <p:cNvSpPr>
                <a:spLocks noChangeShapeType="1"/>
              </p:cNvSpPr>
              <p:nvPr/>
            </p:nvSpPr>
            <p:spPr bwMode="auto">
              <a:xfrm>
                <a:off x="1739" y="3439"/>
                <a:ext cx="2"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05" name="Line 732">
                <a:extLst>
                  <a:ext uri="{FF2B5EF4-FFF2-40B4-BE49-F238E27FC236}">
                    <a16:creationId xmlns:a16="http://schemas.microsoft.com/office/drawing/2014/main" id="{BD302B82-8C01-4FFE-872C-791FCBBFF545}"/>
                  </a:ext>
                </a:extLst>
              </p:cNvPr>
              <p:cNvSpPr>
                <a:spLocks noChangeShapeType="1"/>
              </p:cNvSpPr>
              <p:nvPr/>
            </p:nvSpPr>
            <p:spPr bwMode="auto">
              <a:xfrm>
                <a:off x="1741" y="3441"/>
                <a:ext cx="3" cy="5"/>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06" name="Line 733">
                <a:extLst>
                  <a:ext uri="{FF2B5EF4-FFF2-40B4-BE49-F238E27FC236}">
                    <a16:creationId xmlns:a16="http://schemas.microsoft.com/office/drawing/2014/main" id="{D3448F2C-C63B-4803-A9C1-3C5B3A578063}"/>
                  </a:ext>
                </a:extLst>
              </p:cNvPr>
              <p:cNvSpPr>
                <a:spLocks noChangeShapeType="1"/>
              </p:cNvSpPr>
              <p:nvPr/>
            </p:nvSpPr>
            <p:spPr bwMode="auto">
              <a:xfrm>
                <a:off x="1744" y="3446"/>
                <a:ext cx="4" cy="8"/>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07" name="Line 734">
                <a:extLst>
                  <a:ext uri="{FF2B5EF4-FFF2-40B4-BE49-F238E27FC236}">
                    <a16:creationId xmlns:a16="http://schemas.microsoft.com/office/drawing/2014/main" id="{B4F18D85-31C8-4E64-BE74-064D0C65DBE8}"/>
                  </a:ext>
                </a:extLst>
              </p:cNvPr>
              <p:cNvSpPr>
                <a:spLocks noChangeShapeType="1"/>
              </p:cNvSpPr>
              <p:nvPr/>
            </p:nvSpPr>
            <p:spPr bwMode="auto">
              <a:xfrm>
                <a:off x="1748" y="3454"/>
                <a:ext cx="4" cy="8"/>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08" name="Line 735">
                <a:extLst>
                  <a:ext uri="{FF2B5EF4-FFF2-40B4-BE49-F238E27FC236}">
                    <a16:creationId xmlns:a16="http://schemas.microsoft.com/office/drawing/2014/main" id="{041F8102-8994-4A64-B60D-27DC460C18B3}"/>
                  </a:ext>
                </a:extLst>
              </p:cNvPr>
              <p:cNvSpPr>
                <a:spLocks noChangeShapeType="1"/>
              </p:cNvSpPr>
              <p:nvPr/>
            </p:nvSpPr>
            <p:spPr bwMode="auto">
              <a:xfrm>
                <a:off x="1752" y="3462"/>
                <a:ext cx="4"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09" name="Line 736">
                <a:extLst>
                  <a:ext uri="{FF2B5EF4-FFF2-40B4-BE49-F238E27FC236}">
                    <a16:creationId xmlns:a16="http://schemas.microsoft.com/office/drawing/2014/main" id="{99928196-1F30-4ECB-9821-FB72CFD43ECB}"/>
                  </a:ext>
                </a:extLst>
              </p:cNvPr>
              <p:cNvSpPr>
                <a:spLocks noChangeShapeType="1"/>
              </p:cNvSpPr>
              <p:nvPr/>
            </p:nvSpPr>
            <p:spPr bwMode="auto">
              <a:xfrm>
                <a:off x="1756" y="3468"/>
                <a:ext cx="2" cy="1"/>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10" name="Line 737">
                <a:extLst>
                  <a:ext uri="{FF2B5EF4-FFF2-40B4-BE49-F238E27FC236}">
                    <a16:creationId xmlns:a16="http://schemas.microsoft.com/office/drawing/2014/main" id="{8B2F4FC7-BCE1-471E-98B4-62B24624DC2B}"/>
                  </a:ext>
                </a:extLst>
              </p:cNvPr>
              <p:cNvSpPr>
                <a:spLocks noChangeShapeType="1"/>
              </p:cNvSpPr>
              <p:nvPr/>
            </p:nvSpPr>
            <p:spPr bwMode="auto">
              <a:xfrm flipV="1">
                <a:off x="1758" y="3468"/>
                <a:ext cx="2" cy="1"/>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11" name="Line 738">
                <a:extLst>
                  <a:ext uri="{FF2B5EF4-FFF2-40B4-BE49-F238E27FC236}">
                    <a16:creationId xmlns:a16="http://schemas.microsoft.com/office/drawing/2014/main" id="{F92DFA04-3216-400A-B2DF-A6573E14AE08}"/>
                  </a:ext>
                </a:extLst>
              </p:cNvPr>
              <p:cNvSpPr>
                <a:spLocks noChangeShapeType="1"/>
              </p:cNvSpPr>
              <p:nvPr/>
            </p:nvSpPr>
            <p:spPr bwMode="auto">
              <a:xfrm flipV="1">
                <a:off x="1760" y="3466"/>
                <a:ext cx="1" cy="2"/>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12" name="Line 739">
                <a:extLst>
                  <a:ext uri="{FF2B5EF4-FFF2-40B4-BE49-F238E27FC236}">
                    <a16:creationId xmlns:a16="http://schemas.microsoft.com/office/drawing/2014/main" id="{420B9F5C-CA29-49DF-8A3D-DA08C8380361}"/>
                  </a:ext>
                </a:extLst>
              </p:cNvPr>
              <p:cNvSpPr>
                <a:spLocks noChangeShapeType="1"/>
              </p:cNvSpPr>
              <p:nvPr/>
            </p:nvSpPr>
            <p:spPr bwMode="auto">
              <a:xfrm flipV="1">
                <a:off x="1760" y="3460"/>
                <a:ext cx="2" cy="6"/>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13" name="Line 740">
                <a:extLst>
                  <a:ext uri="{FF2B5EF4-FFF2-40B4-BE49-F238E27FC236}">
                    <a16:creationId xmlns:a16="http://schemas.microsoft.com/office/drawing/2014/main" id="{6A21EE53-01F6-4430-AB87-329B9BBBDF65}"/>
                  </a:ext>
                </a:extLst>
              </p:cNvPr>
              <p:cNvSpPr>
                <a:spLocks noChangeShapeType="1"/>
              </p:cNvSpPr>
              <p:nvPr/>
            </p:nvSpPr>
            <p:spPr bwMode="auto">
              <a:xfrm flipV="1">
                <a:off x="1762" y="3454"/>
                <a:ext cx="1" cy="6"/>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14" name="Line 741">
                <a:extLst>
                  <a:ext uri="{FF2B5EF4-FFF2-40B4-BE49-F238E27FC236}">
                    <a16:creationId xmlns:a16="http://schemas.microsoft.com/office/drawing/2014/main" id="{2F7B2C77-AEEF-4AA6-8FFC-B01CCD45DE54}"/>
                  </a:ext>
                </a:extLst>
              </p:cNvPr>
              <p:cNvSpPr>
                <a:spLocks noChangeShapeType="1"/>
              </p:cNvSpPr>
              <p:nvPr/>
            </p:nvSpPr>
            <p:spPr bwMode="auto">
              <a:xfrm flipV="1">
                <a:off x="1762" y="3437"/>
                <a:ext cx="2" cy="17"/>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15" name="Line 742">
                <a:extLst>
                  <a:ext uri="{FF2B5EF4-FFF2-40B4-BE49-F238E27FC236}">
                    <a16:creationId xmlns:a16="http://schemas.microsoft.com/office/drawing/2014/main" id="{6AAAA8F3-51DE-4352-AC6B-B2E9BF88625C}"/>
                  </a:ext>
                </a:extLst>
              </p:cNvPr>
              <p:cNvSpPr>
                <a:spLocks noChangeShapeType="1"/>
              </p:cNvSpPr>
              <p:nvPr/>
            </p:nvSpPr>
            <p:spPr bwMode="auto">
              <a:xfrm flipV="1">
                <a:off x="1764" y="3418"/>
                <a:ext cx="2" cy="1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16" name="Line 743">
                <a:extLst>
                  <a:ext uri="{FF2B5EF4-FFF2-40B4-BE49-F238E27FC236}">
                    <a16:creationId xmlns:a16="http://schemas.microsoft.com/office/drawing/2014/main" id="{4F5BA9C9-D4F9-448E-ACFF-4CE29A5BD932}"/>
                  </a:ext>
                </a:extLst>
              </p:cNvPr>
              <p:cNvSpPr>
                <a:spLocks noChangeShapeType="1"/>
              </p:cNvSpPr>
              <p:nvPr/>
            </p:nvSpPr>
            <p:spPr bwMode="auto">
              <a:xfrm flipV="1">
                <a:off x="1766" y="3395"/>
                <a:ext cx="1" cy="23"/>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17" name="Line 744">
                <a:extLst>
                  <a:ext uri="{FF2B5EF4-FFF2-40B4-BE49-F238E27FC236}">
                    <a16:creationId xmlns:a16="http://schemas.microsoft.com/office/drawing/2014/main" id="{30F8B376-E144-475E-BD3A-2121561E57BE}"/>
                  </a:ext>
                </a:extLst>
              </p:cNvPr>
              <p:cNvSpPr>
                <a:spLocks noChangeShapeType="1"/>
              </p:cNvSpPr>
              <p:nvPr/>
            </p:nvSpPr>
            <p:spPr bwMode="auto">
              <a:xfrm flipV="1">
                <a:off x="1766" y="3372"/>
                <a:ext cx="1" cy="23"/>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18" name="Line 745">
                <a:extLst>
                  <a:ext uri="{FF2B5EF4-FFF2-40B4-BE49-F238E27FC236}">
                    <a16:creationId xmlns:a16="http://schemas.microsoft.com/office/drawing/2014/main" id="{5B7983DD-6EF7-4545-902A-83B49F45586A}"/>
                  </a:ext>
                </a:extLst>
              </p:cNvPr>
              <p:cNvSpPr>
                <a:spLocks noChangeShapeType="1"/>
              </p:cNvSpPr>
              <p:nvPr/>
            </p:nvSpPr>
            <p:spPr bwMode="auto">
              <a:xfrm flipV="1">
                <a:off x="1767" y="3348"/>
                <a:ext cx="2" cy="24"/>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19" name="Line 746">
                <a:extLst>
                  <a:ext uri="{FF2B5EF4-FFF2-40B4-BE49-F238E27FC236}">
                    <a16:creationId xmlns:a16="http://schemas.microsoft.com/office/drawing/2014/main" id="{B3548525-9B39-4830-975B-BC4E39D453B2}"/>
                  </a:ext>
                </a:extLst>
              </p:cNvPr>
              <p:cNvSpPr>
                <a:spLocks noChangeShapeType="1"/>
              </p:cNvSpPr>
              <p:nvPr/>
            </p:nvSpPr>
            <p:spPr bwMode="auto">
              <a:xfrm flipV="1">
                <a:off x="1769" y="3327"/>
                <a:ext cx="1" cy="2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20" name="Line 747">
                <a:extLst>
                  <a:ext uri="{FF2B5EF4-FFF2-40B4-BE49-F238E27FC236}">
                    <a16:creationId xmlns:a16="http://schemas.microsoft.com/office/drawing/2014/main" id="{916FDEA9-DB0D-410E-B017-F9B3A163768F}"/>
                  </a:ext>
                </a:extLst>
              </p:cNvPr>
              <p:cNvSpPr>
                <a:spLocks noChangeShapeType="1"/>
              </p:cNvSpPr>
              <p:nvPr/>
            </p:nvSpPr>
            <p:spPr bwMode="auto">
              <a:xfrm flipV="1">
                <a:off x="1769" y="3308"/>
                <a:ext cx="2" cy="1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21" name="Line 748">
                <a:extLst>
                  <a:ext uri="{FF2B5EF4-FFF2-40B4-BE49-F238E27FC236}">
                    <a16:creationId xmlns:a16="http://schemas.microsoft.com/office/drawing/2014/main" id="{CC9A6783-3631-43D8-8D40-E90035BA902B}"/>
                  </a:ext>
                </a:extLst>
              </p:cNvPr>
              <p:cNvSpPr>
                <a:spLocks noChangeShapeType="1"/>
              </p:cNvSpPr>
              <p:nvPr/>
            </p:nvSpPr>
            <p:spPr bwMode="auto">
              <a:xfrm flipV="1">
                <a:off x="1771" y="3293"/>
                <a:ext cx="2" cy="15"/>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22" name="Line 749">
                <a:extLst>
                  <a:ext uri="{FF2B5EF4-FFF2-40B4-BE49-F238E27FC236}">
                    <a16:creationId xmlns:a16="http://schemas.microsoft.com/office/drawing/2014/main" id="{38525690-D764-4FD1-9E72-DEBD218E0312}"/>
                  </a:ext>
                </a:extLst>
              </p:cNvPr>
              <p:cNvSpPr>
                <a:spLocks noChangeShapeType="1"/>
              </p:cNvSpPr>
              <p:nvPr/>
            </p:nvSpPr>
            <p:spPr bwMode="auto">
              <a:xfrm flipV="1">
                <a:off x="1773" y="3279"/>
                <a:ext cx="2" cy="14"/>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23" name="Line 750">
                <a:extLst>
                  <a:ext uri="{FF2B5EF4-FFF2-40B4-BE49-F238E27FC236}">
                    <a16:creationId xmlns:a16="http://schemas.microsoft.com/office/drawing/2014/main" id="{621D884A-F81D-4DD7-B1FE-EAFE1FC33891}"/>
                  </a:ext>
                </a:extLst>
              </p:cNvPr>
              <p:cNvSpPr>
                <a:spLocks noChangeShapeType="1"/>
              </p:cNvSpPr>
              <p:nvPr/>
            </p:nvSpPr>
            <p:spPr bwMode="auto">
              <a:xfrm flipV="1">
                <a:off x="1775" y="3256"/>
                <a:ext cx="2" cy="23"/>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24" name="Line 751">
                <a:extLst>
                  <a:ext uri="{FF2B5EF4-FFF2-40B4-BE49-F238E27FC236}">
                    <a16:creationId xmlns:a16="http://schemas.microsoft.com/office/drawing/2014/main" id="{A28E3DC8-DA85-430B-8CCB-A9095B16CCB2}"/>
                  </a:ext>
                </a:extLst>
              </p:cNvPr>
              <p:cNvSpPr>
                <a:spLocks noChangeShapeType="1"/>
              </p:cNvSpPr>
              <p:nvPr/>
            </p:nvSpPr>
            <p:spPr bwMode="auto">
              <a:xfrm flipV="1">
                <a:off x="1777" y="3235"/>
                <a:ext cx="4" cy="21"/>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25" name="Line 752">
                <a:extLst>
                  <a:ext uri="{FF2B5EF4-FFF2-40B4-BE49-F238E27FC236}">
                    <a16:creationId xmlns:a16="http://schemas.microsoft.com/office/drawing/2014/main" id="{EB6C2144-1ED4-44A5-B4DD-56C46D51E0AB}"/>
                  </a:ext>
                </a:extLst>
              </p:cNvPr>
              <p:cNvSpPr>
                <a:spLocks noChangeShapeType="1"/>
              </p:cNvSpPr>
              <p:nvPr/>
            </p:nvSpPr>
            <p:spPr bwMode="auto">
              <a:xfrm flipV="1">
                <a:off x="1781" y="3222"/>
                <a:ext cx="1" cy="13"/>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26" name="Line 753">
                <a:extLst>
                  <a:ext uri="{FF2B5EF4-FFF2-40B4-BE49-F238E27FC236}">
                    <a16:creationId xmlns:a16="http://schemas.microsoft.com/office/drawing/2014/main" id="{B8DE333E-7D23-47FE-8290-2A6FFA7C5930}"/>
                  </a:ext>
                </a:extLst>
              </p:cNvPr>
              <p:cNvSpPr>
                <a:spLocks noChangeShapeType="1"/>
              </p:cNvSpPr>
              <p:nvPr/>
            </p:nvSpPr>
            <p:spPr bwMode="auto">
              <a:xfrm flipV="1">
                <a:off x="1781" y="3206"/>
                <a:ext cx="2" cy="16"/>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27" name="Line 754">
                <a:extLst>
                  <a:ext uri="{FF2B5EF4-FFF2-40B4-BE49-F238E27FC236}">
                    <a16:creationId xmlns:a16="http://schemas.microsoft.com/office/drawing/2014/main" id="{BDAE4B8C-7D6A-415D-9351-AE00194AD8C0}"/>
                  </a:ext>
                </a:extLst>
              </p:cNvPr>
              <p:cNvSpPr>
                <a:spLocks noChangeShapeType="1"/>
              </p:cNvSpPr>
              <p:nvPr/>
            </p:nvSpPr>
            <p:spPr bwMode="auto">
              <a:xfrm flipV="1">
                <a:off x="1783" y="3189"/>
                <a:ext cx="2" cy="17"/>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28" name="Line 755">
                <a:extLst>
                  <a:ext uri="{FF2B5EF4-FFF2-40B4-BE49-F238E27FC236}">
                    <a16:creationId xmlns:a16="http://schemas.microsoft.com/office/drawing/2014/main" id="{75BA9855-6F2C-4C69-88B5-D07F21F45773}"/>
                  </a:ext>
                </a:extLst>
              </p:cNvPr>
              <p:cNvSpPr>
                <a:spLocks noChangeShapeType="1"/>
              </p:cNvSpPr>
              <p:nvPr/>
            </p:nvSpPr>
            <p:spPr bwMode="auto">
              <a:xfrm flipV="1">
                <a:off x="1785" y="3170"/>
                <a:ext cx="1" cy="1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29" name="Line 756">
                <a:extLst>
                  <a:ext uri="{FF2B5EF4-FFF2-40B4-BE49-F238E27FC236}">
                    <a16:creationId xmlns:a16="http://schemas.microsoft.com/office/drawing/2014/main" id="{C6DBE89A-E7C9-4CD2-BD59-C0624AC8B325}"/>
                  </a:ext>
                </a:extLst>
              </p:cNvPr>
              <p:cNvSpPr>
                <a:spLocks noChangeShapeType="1"/>
              </p:cNvSpPr>
              <p:nvPr/>
            </p:nvSpPr>
            <p:spPr bwMode="auto">
              <a:xfrm flipV="1">
                <a:off x="1785" y="3128"/>
                <a:ext cx="2" cy="42"/>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30" name="Line 757">
                <a:extLst>
                  <a:ext uri="{FF2B5EF4-FFF2-40B4-BE49-F238E27FC236}">
                    <a16:creationId xmlns:a16="http://schemas.microsoft.com/office/drawing/2014/main" id="{B8E3CE83-D47F-46DC-9650-458FC5224ACE}"/>
                  </a:ext>
                </a:extLst>
              </p:cNvPr>
              <p:cNvSpPr>
                <a:spLocks noChangeShapeType="1"/>
              </p:cNvSpPr>
              <p:nvPr/>
            </p:nvSpPr>
            <p:spPr bwMode="auto">
              <a:xfrm flipV="1">
                <a:off x="1787" y="3087"/>
                <a:ext cx="2" cy="4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31" name="Line 758">
                <a:extLst>
                  <a:ext uri="{FF2B5EF4-FFF2-40B4-BE49-F238E27FC236}">
                    <a16:creationId xmlns:a16="http://schemas.microsoft.com/office/drawing/2014/main" id="{6CE2B7F1-220B-4629-842A-E0F488CEA7CE}"/>
                  </a:ext>
                </a:extLst>
              </p:cNvPr>
              <p:cNvSpPr>
                <a:spLocks noChangeShapeType="1"/>
              </p:cNvSpPr>
              <p:nvPr/>
            </p:nvSpPr>
            <p:spPr bwMode="auto">
              <a:xfrm flipV="1">
                <a:off x="1789" y="3068"/>
                <a:ext cx="1" cy="1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32" name="Line 759">
                <a:extLst>
                  <a:ext uri="{FF2B5EF4-FFF2-40B4-BE49-F238E27FC236}">
                    <a16:creationId xmlns:a16="http://schemas.microsoft.com/office/drawing/2014/main" id="{1B3E9F10-FC39-4FE2-88FE-DDA982794DE2}"/>
                  </a:ext>
                </a:extLst>
              </p:cNvPr>
              <p:cNvSpPr>
                <a:spLocks noChangeShapeType="1"/>
              </p:cNvSpPr>
              <p:nvPr/>
            </p:nvSpPr>
            <p:spPr bwMode="auto">
              <a:xfrm flipV="1">
                <a:off x="1789" y="3051"/>
                <a:ext cx="2" cy="17"/>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33" name="Line 760">
                <a:extLst>
                  <a:ext uri="{FF2B5EF4-FFF2-40B4-BE49-F238E27FC236}">
                    <a16:creationId xmlns:a16="http://schemas.microsoft.com/office/drawing/2014/main" id="{DBC5186E-BADB-4241-82B5-A4C7B1E9C13F}"/>
                  </a:ext>
                </a:extLst>
              </p:cNvPr>
              <p:cNvSpPr>
                <a:spLocks noChangeShapeType="1"/>
              </p:cNvSpPr>
              <p:nvPr/>
            </p:nvSpPr>
            <p:spPr bwMode="auto">
              <a:xfrm flipV="1">
                <a:off x="1791" y="3036"/>
                <a:ext cx="1" cy="15"/>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34" name="Line 761">
                <a:extLst>
                  <a:ext uri="{FF2B5EF4-FFF2-40B4-BE49-F238E27FC236}">
                    <a16:creationId xmlns:a16="http://schemas.microsoft.com/office/drawing/2014/main" id="{E7FD2ACF-ED50-49B8-955D-EAA089B36048}"/>
                  </a:ext>
                </a:extLst>
              </p:cNvPr>
              <p:cNvSpPr>
                <a:spLocks noChangeShapeType="1"/>
              </p:cNvSpPr>
              <p:nvPr/>
            </p:nvSpPr>
            <p:spPr bwMode="auto">
              <a:xfrm flipV="1">
                <a:off x="1792" y="3022"/>
                <a:ext cx="1" cy="14"/>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35" name="Line 762">
                <a:extLst>
                  <a:ext uri="{FF2B5EF4-FFF2-40B4-BE49-F238E27FC236}">
                    <a16:creationId xmlns:a16="http://schemas.microsoft.com/office/drawing/2014/main" id="{3ED1C60E-19D4-4C25-ACC5-DFDDFE7F941C}"/>
                  </a:ext>
                </a:extLst>
              </p:cNvPr>
              <p:cNvSpPr>
                <a:spLocks noChangeShapeType="1"/>
              </p:cNvSpPr>
              <p:nvPr/>
            </p:nvSpPr>
            <p:spPr bwMode="auto">
              <a:xfrm flipV="1">
                <a:off x="1792" y="2999"/>
                <a:ext cx="2" cy="23"/>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36" name="Line 763">
                <a:extLst>
                  <a:ext uri="{FF2B5EF4-FFF2-40B4-BE49-F238E27FC236}">
                    <a16:creationId xmlns:a16="http://schemas.microsoft.com/office/drawing/2014/main" id="{752DD9AA-67B5-463C-8223-5360C990FD5C}"/>
                  </a:ext>
                </a:extLst>
              </p:cNvPr>
              <p:cNvSpPr>
                <a:spLocks noChangeShapeType="1"/>
              </p:cNvSpPr>
              <p:nvPr/>
            </p:nvSpPr>
            <p:spPr bwMode="auto">
              <a:xfrm flipV="1">
                <a:off x="1794" y="2978"/>
                <a:ext cx="2" cy="2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37" name="Line 764">
                <a:extLst>
                  <a:ext uri="{FF2B5EF4-FFF2-40B4-BE49-F238E27FC236}">
                    <a16:creationId xmlns:a16="http://schemas.microsoft.com/office/drawing/2014/main" id="{89B9AD77-3E44-4400-8348-3DB8321BFDEB}"/>
                  </a:ext>
                </a:extLst>
              </p:cNvPr>
              <p:cNvSpPr>
                <a:spLocks noChangeShapeType="1"/>
              </p:cNvSpPr>
              <p:nvPr/>
            </p:nvSpPr>
            <p:spPr bwMode="auto">
              <a:xfrm flipV="1">
                <a:off x="1796" y="2957"/>
                <a:ext cx="4" cy="21"/>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38" name="Line 765">
                <a:extLst>
                  <a:ext uri="{FF2B5EF4-FFF2-40B4-BE49-F238E27FC236}">
                    <a16:creationId xmlns:a16="http://schemas.microsoft.com/office/drawing/2014/main" id="{F6A7072B-C28F-4C6C-BB1B-56DCAFD41C8D}"/>
                  </a:ext>
                </a:extLst>
              </p:cNvPr>
              <p:cNvSpPr>
                <a:spLocks noChangeShapeType="1"/>
              </p:cNvSpPr>
              <p:nvPr/>
            </p:nvSpPr>
            <p:spPr bwMode="auto">
              <a:xfrm flipV="1">
                <a:off x="1800" y="2940"/>
                <a:ext cx="6" cy="17"/>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39" name="Line 766">
                <a:extLst>
                  <a:ext uri="{FF2B5EF4-FFF2-40B4-BE49-F238E27FC236}">
                    <a16:creationId xmlns:a16="http://schemas.microsoft.com/office/drawing/2014/main" id="{AD87A7F5-D71A-4D07-A55D-23A52AF93DB4}"/>
                  </a:ext>
                </a:extLst>
              </p:cNvPr>
              <p:cNvSpPr>
                <a:spLocks noChangeShapeType="1"/>
              </p:cNvSpPr>
              <p:nvPr/>
            </p:nvSpPr>
            <p:spPr bwMode="auto">
              <a:xfrm flipV="1">
                <a:off x="1806" y="2922"/>
                <a:ext cx="9" cy="18"/>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40" name="Line 767">
                <a:extLst>
                  <a:ext uri="{FF2B5EF4-FFF2-40B4-BE49-F238E27FC236}">
                    <a16:creationId xmlns:a16="http://schemas.microsoft.com/office/drawing/2014/main" id="{64B31A25-638F-498B-93E9-93E011230FA2}"/>
                  </a:ext>
                </a:extLst>
              </p:cNvPr>
              <p:cNvSpPr>
                <a:spLocks noChangeShapeType="1"/>
              </p:cNvSpPr>
              <p:nvPr/>
            </p:nvSpPr>
            <p:spPr bwMode="auto">
              <a:xfrm flipV="1">
                <a:off x="1815" y="2913"/>
                <a:ext cx="4" cy="9"/>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41" name="Line 768">
                <a:extLst>
                  <a:ext uri="{FF2B5EF4-FFF2-40B4-BE49-F238E27FC236}">
                    <a16:creationId xmlns:a16="http://schemas.microsoft.com/office/drawing/2014/main" id="{665C4CF3-7E1B-4D94-89B8-0132A87F9940}"/>
                  </a:ext>
                </a:extLst>
              </p:cNvPr>
              <p:cNvSpPr>
                <a:spLocks noChangeShapeType="1"/>
              </p:cNvSpPr>
              <p:nvPr/>
            </p:nvSpPr>
            <p:spPr bwMode="auto">
              <a:xfrm flipV="1">
                <a:off x="1819" y="2901"/>
                <a:ext cx="6" cy="12"/>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42" name="Line 769">
                <a:extLst>
                  <a:ext uri="{FF2B5EF4-FFF2-40B4-BE49-F238E27FC236}">
                    <a16:creationId xmlns:a16="http://schemas.microsoft.com/office/drawing/2014/main" id="{8F862C23-8EF9-4028-928B-9D31207CBA6A}"/>
                  </a:ext>
                </a:extLst>
              </p:cNvPr>
              <p:cNvSpPr>
                <a:spLocks noChangeShapeType="1"/>
              </p:cNvSpPr>
              <p:nvPr/>
            </p:nvSpPr>
            <p:spPr bwMode="auto">
              <a:xfrm flipV="1">
                <a:off x="1825" y="2890"/>
                <a:ext cx="2" cy="11"/>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43" name="Line 770">
                <a:extLst>
                  <a:ext uri="{FF2B5EF4-FFF2-40B4-BE49-F238E27FC236}">
                    <a16:creationId xmlns:a16="http://schemas.microsoft.com/office/drawing/2014/main" id="{584C5CD3-483B-4B5D-AD53-8EC9A19E9876}"/>
                  </a:ext>
                </a:extLst>
              </p:cNvPr>
              <p:cNvSpPr>
                <a:spLocks noChangeShapeType="1"/>
              </p:cNvSpPr>
              <p:nvPr/>
            </p:nvSpPr>
            <p:spPr bwMode="auto">
              <a:xfrm flipV="1">
                <a:off x="1827" y="2874"/>
                <a:ext cx="4" cy="16"/>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44" name="Line 771">
                <a:extLst>
                  <a:ext uri="{FF2B5EF4-FFF2-40B4-BE49-F238E27FC236}">
                    <a16:creationId xmlns:a16="http://schemas.microsoft.com/office/drawing/2014/main" id="{7EDE5039-A37C-4F9B-8D54-AD9B17658905}"/>
                  </a:ext>
                </a:extLst>
              </p:cNvPr>
              <p:cNvSpPr>
                <a:spLocks noChangeShapeType="1"/>
              </p:cNvSpPr>
              <p:nvPr/>
            </p:nvSpPr>
            <p:spPr bwMode="auto">
              <a:xfrm flipV="1">
                <a:off x="1831" y="2853"/>
                <a:ext cx="2" cy="2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45" name="Line 772">
                <a:extLst>
                  <a:ext uri="{FF2B5EF4-FFF2-40B4-BE49-F238E27FC236}">
                    <a16:creationId xmlns:a16="http://schemas.microsoft.com/office/drawing/2014/main" id="{A47CDFBE-8878-4D4C-B652-C9C6B1BCA68D}"/>
                  </a:ext>
                </a:extLst>
              </p:cNvPr>
              <p:cNvSpPr>
                <a:spLocks noChangeShapeType="1"/>
              </p:cNvSpPr>
              <p:nvPr/>
            </p:nvSpPr>
            <p:spPr bwMode="auto">
              <a:xfrm flipV="1">
                <a:off x="1833" y="2826"/>
                <a:ext cx="4" cy="27"/>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46" name="Line 773">
                <a:extLst>
                  <a:ext uri="{FF2B5EF4-FFF2-40B4-BE49-F238E27FC236}">
                    <a16:creationId xmlns:a16="http://schemas.microsoft.com/office/drawing/2014/main" id="{2682B403-11A2-45BD-8931-DC18CADFB558}"/>
                  </a:ext>
                </a:extLst>
              </p:cNvPr>
              <p:cNvSpPr>
                <a:spLocks noChangeShapeType="1"/>
              </p:cNvSpPr>
              <p:nvPr/>
            </p:nvSpPr>
            <p:spPr bwMode="auto">
              <a:xfrm flipV="1">
                <a:off x="1837" y="2797"/>
                <a:ext cx="2" cy="2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47" name="Line 774">
                <a:extLst>
                  <a:ext uri="{FF2B5EF4-FFF2-40B4-BE49-F238E27FC236}">
                    <a16:creationId xmlns:a16="http://schemas.microsoft.com/office/drawing/2014/main" id="{622D2689-7D74-43A5-876D-55D6E1C9EE4C}"/>
                  </a:ext>
                </a:extLst>
              </p:cNvPr>
              <p:cNvSpPr>
                <a:spLocks noChangeShapeType="1"/>
              </p:cNvSpPr>
              <p:nvPr/>
            </p:nvSpPr>
            <p:spPr bwMode="auto">
              <a:xfrm flipV="1">
                <a:off x="1839" y="2765"/>
                <a:ext cx="1" cy="32"/>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48" name="Line 775">
                <a:extLst>
                  <a:ext uri="{FF2B5EF4-FFF2-40B4-BE49-F238E27FC236}">
                    <a16:creationId xmlns:a16="http://schemas.microsoft.com/office/drawing/2014/main" id="{7F2667F4-CB05-49B5-91AA-1FD8B82A7150}"/>
                  </a:ext>
                </a:extLst>
              </p:cNvPr>
              <p:cNvSpPr>
                <a:spLocks noChangeShapeType="1"/>
              </p:cNvSpPr>
              <p:nvPr/>
            </p:nvSpPr>
            <p:spPr bwMode="auto">
              <a:xfrm flipV="1">
                <a:off x="1840" y="2734"/>
                <a:ext cx="2" cy="3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49" name="Line 776">
                <a:extLst>
                  <a:ext uri="{FF2B5EF4-FFF2-40B4-BE49-F238E27FC236}">
                    <a16:creationId xmlns:a16="http://schemas.microsoft.com/office/drawing/2014/main" id="{C9F42E93-5247-45F3-9456-84C062723A8D}"/>
                  </a:ext>
                </a:extLst>
              </p:cNvPr>
              <p:cNvSpPr>
                <a:spLocks noChangeShapeType="1"/>
              </p:cNvSpPr>
              <p:nvPr/>
            </p:nvSpPr>
            <p:spPr bwMode="auto">
              <a:xfrm flipV="1">
                <a:off x="1842" y="2701"/>
                <a:ext cx="1" cy="33"/>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50" name="Line 777">
                <a:extLst>
                  <a:ext uri="{FF2B5EF4-FFF2-40B4-BE49-F238E27FC236}">
                    <a16:creationId xmlns:a16="http://schemas.microsoft.com/office/drawing/2014/main" id="{994D3EDD-8F75-4A00-B44F-420998EB7BF2}"/>
                  </a:ext>
                </a:extLst>
              </p:cNvPr>
              <p:cNvSpPr>
                <a:spLocks noChangeShapeType="1"/>
              </p:cNvSpPr>
              <p:nvPr/>
            </p:nvSpPr>
            <p:spPr bwMode="auto">
              <a:xfrm flipV="1">
                <a:off x="1842" y="2673"/>
                <a:ext cx="2" cy="28"/>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51" name="Line 778">
                <a:extLst>
                  <a:ext uri="{FF2B5EF4-FFF2-40B4-BE49-F238E27FC236}">
                    <a16:creationId xmlns:a16="http://schemas.microsoft.com/office/drawing/2014/main" id="{05266E3C-9B0A-4609-872E-EA8AFEA01156}"/>
                  </a:ext>
                </a:extLst>
              </p:cNvPr>
              <p:cNvSpPr>
                <a:spLocks noChangeShapeType="1"/>
              </p:cNvSpPr>
              <p:nvPr/>
            </p:nvSpPr>
            <p:spPr bwMode="auto">
              <a:xfrm flipV="1">
                <a:off x="1844" y="2646"/>
                <a:ext cx="2" cy="27"/>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52" name="Line 779">
                <a:extLst>
                  <a:ext uri="{FF2B5EF4-FFF2-40B4-BE49-F238E27FC236}">
                    <a16:creationId xmlns:a16="http://schemas.microsoft.com/office/drawing/2014/main" id="{64F12BE0-A16A-4603-AE91-2D1358F0B519}"/>
                  </a:ext>
                </a:extLst>
              </p:cNvPr>
              <p:cNvSpPr>
                <a:spLocks noChangeShapeType="1"/>
              </p:cNvSpPr>
              <p:nvPr/>
            </p:nvSpPr>
            <p:spPr bwMode="auto">
              <a:xfrm flipV="1">
                <a:off x="1846" y="2596"/>
                <a:ext cx="2" cy="50"/>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53" name="Line 780">
                <a:extLst>
                  <a:ext uri="{FF2B5EF4-FFF2-40B4-BE49-F238E27FC236}">
                    <a16:creationId xmlns:a16="http://schemas.microsoft.com/office/drawing/2014/main" id="{EDBDBEAE-628C-4171-8ABF-62B4F254360F}"/>
                  </a:ext>
                </a:extLst>
              </p:cNvPr>
              <p:cNvSpPr>
                <a:spLocks noChangeShapeType="1"/>
              </p:cNvSpPr>
              <p:nvPr/>
            </p:nvSpPr>
            <p:spPr bwMode="auto">
              <a:xfrm flipV="1">
                <a:off x="1848" y="2571"/>
                <a:ext cx="2" cy="25"/>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54" name="Line 781">
                <a:extLst>
                  <a:ext uri="{FF2B5EF4-FFF2-40B4-BE49-F238E27FC236}">
                    <a16:creationId xmlns:a16="http://schemas.microsoft.com/office/drawing/2014/main" id="{A6F70315-AEC5-47E4-8FBC-08BAE2B345A8}"/>
                  </a:ext>
                </a:extLst>
              </p:cNvPr>
              <p:cNvSpPr>
                <a:spLocks noChangeShapeType="1"/>
              </p:cNvSpPr>
              <p:nvPr/>
            </p:nvSpPr>
            <p:spPr bwMode="auto">
              <a:xfrm flipV="1">
                <a:off x="1850" y="2548"/>
                <a:ext cx="2" cy="23"/>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55" name="Line 782">
                <a:extLst>
                  <a:ext uri="{FF2B5EF4-FFF2-40B4-BE49-F238E27FC236}">
                    <a16:creationId xmlns:a16="http://schemas.microsoft.com/office/drawing/2014/main" id="{4193E141-0608-4E3C-B9A3-5630BE9A1459}"/>
                  </a:ext>
                </a:extLst>
              </p:cNvPr>
              <p:cNvSpPr>
                <a:spLocks noChangeShapeType="1"/>
              </p:cNvSpPr>
              <p:nvPr/>
            </p:nvSpPr>
            <p:spPr bwMode="auto">
              <a:xfrm flipV="1">
                <a:off x="1852" y="2527"/>
                <a:ext cx="1" cy="2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56" name="Line 783">
                <a:extLst>
                  <a:ext uri="{FF2B5EF4-FFF2-40B4-BE49-F238E27FC236}">
                    <a16:creationId xmlns:a16="http://schemas.microsoft.com/office/drawing/2014/main" id="{A6253E26-602E-4D48-9332-46F6390021F9}"/>
                  </a:ext>
                </a:extLst>
              </p:cNvPr>
              <p:cNvSpPr>
                <a:spLocks noChangeShapeType="1"/>
              </p:cNvSpPr>
              <p:nvPr/>
            </p:nvSpPr>
            <p:spPr bwMode="auto">
              <a:xfrm flipV="1">
                <a:off x="1852" y="2508"/>
                <a:ext cx="2" cy="1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57" name="Line 784">
                <a:extLst>
                  <a:ext uri="{FF2B5EF4-FFF2-40B4-BE49-F238E27FC236}">
                    <a16:creationId xmlns:a16="http://schemas.microsoft.com/office/drawing/2014/main" id="{B5D11F36-2AA8-4CD4-B141-4FFBC332EDBB}"/>
                  </a:ext>
                </a:extLst>
              </p:cNvPr>
              <p:cNvSpPr>
                <a:spLocks noChangeShapeType="1"/>
              </p:cNvSpPr>
              <p:nvPr/>
            </p:nvSpPr>
            <p:spPr bwMode="auto">
              <a:xfrm flipV="1">
                <a:off x="1854" y="2490"/>
                <a:ext cx="1" cy="18"/>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58" name="Line 785">
                <a:extLst>
                  <a:ext uri="{FF2B5EF4-FFF2-40B4-BE49-F238E27FC236}">
                    <a16:creationId xmlns:a16="http://schemas.microsoft.com/office/drawing/2014/main" id="{A8171D8F-BF82-4A10-B0B1-E5A19A396836}"/>
                  </a:ext>
                </a:extLst>
              </p:cNvPr>
              <p:cNvSpPr>
                <a:spLocks noChangeShapeType="1"/>
              </p:cNvSpPr>
              <p:nvPr/>
            </p:nvSpPr>
            <p:spPr bwMode="auto">
              <a:xfrm flipV="1">
                <a:off x="1854" y="2475"/>
                <a:ext cx="2" cy="15"/>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59" name="Line 786">
                <a:extLst>
                  <a:ext uri="{FF2B5EF4-FFF2-40B4-BE49-F238E27FC236}">
                    <a16:creationId xmlns:a16="http://schemas.microsoft.com/office/drawing/2014/main" id="{34F17911-DABA-4D7D-8F35-A76DB2A816C1}"/>
                  </a:ext>
                </a:extLst>
              </p:cNvPr>
              <p:cNvSpPr>
                <a:spLocks noChangeShapeType="1"/>
              </p:cNvSpPr>
              <p:nvPr/>
            </p:nvSpPr>
            <p:spPr bwMode="auto">
              <a:xfrm flipV="1">
                <a:off x="1856" y="2461"/>
                <a:ext cx="2" cy="14"/>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60" name="Line 787">
                <a:extLst>
                  <a:ext uri="{FF2B5EF4-FFF2-40B4-BE49-F238E27FC236}">
                    <a16:creationId xmlns:a16="http://schemas.microsoft.com/office/drawing/2014/main" id="{56F9CBA2-BE54-4F6F-BAD5-238AC5A96324}"/>
                  </a:ext>
                </a:extLst>
              </p:cNvPr>
              <p:cNvSpPr>
                <a:spLocks noChangeShapeType="1"/>
              </p:cNvSpPr>
              <p:nvPr/>
            </p:nvSpPr>
            <p:spPr bwMode="auto">
              <a:xfrm flipV="1">
                <a:off x="1858" y="2452"/>
                <a:ext cx="4" cy="9"/>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61" name="Line 788">
                <a:extLst>
                  <a:ext uri="{FF2B5EF4-FFF2-40B4-BE49-F238E27FC236}">
                    <a16:creationId xmlns:a16="http://schemas.microsoft.com/office/drawing/2014/main" id="{1D272758-2A77-40BD-A387-53ADBFC2514B}"/>
                  </a:ext>
                </a:extLst>
              </p:cNvPr>
              <p:cNvSpPr>
                <a:spLocks noChangeShapeType="1"/>
              </p:cNvSpPr>
              <p:nvPr/>
            </p:nvSpPr>
            <p:spPr bwMode="auto">
              <a:xfrm flipV="1">
                <a:off x="1862" y="2444"/>
                <a:ext cx="3" cy="8"/>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62" name="Line 789">
                <a:extLst>
                  <a:ext uri="{FF2B5EF4-FFF2-40B4-BE49-F238E27FC236}">
                    <a16:creationId xmlns:a16="http://schemas.microsoft.com/office/drawing/2014/main" id="{F74E27C5-8C5D-4373-A615-7BE81BCF97E6}"/>
                  </a:ext>
                </a:extLst>
              </p:cNvPr>
              <p:cNvSpPr>
                <a:spLocks noChangeShapeType="1"/>
              </p:cNvSpPr>
              <p:nvPr/>
            </p:nvSpPr>
            <p:spPr bwMode="auto">
              <a:xfrm flipV="1">
                <a:off x="1865" y="2438"/>
                <a:ext cx="4"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63" name="Line 790">
                <a:extLst>
                  <a:ext uri="{FF2B5EF4-FFF2-40B4-BE49-F238E27FC236}">
                    <a16:creationId xmlns:a16="http://schemas.microsoft.com/office/drawing/2014/main" id="{AE6004BD-775E-4DB4-9A2C-FD0B6BB320D9}"/>
                  </a:ext>
                </a:extLst>
              </p:cNvPr>
              <p:cNvSpPr>
                <a:spLocks noChangeShapeType="1"/>
              </p:cNvSpPr>
              <p:nvPr/>
            </p:nvSpPr>
            <p:spPr bwMode="auto">
              <a:xfrm flipV="1">
                <a:off x="1869" y="2431"/>
                <a:ext cx="4" cy="7"/>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64" name="Line 791">
                <a:extLst>
                  <a:ext uri="{FF2B5EF4-FFF2-40B4-BE49-F238E27FC236}">
                    <a16:creationId xmlns:a16="http://schemas.microsoft.com/office/drawing/2014/main" id="{D154EC22-8440-4C18-BDDF-09486323C292}"/>
                  </a:ext>
                </a:extLst>
              </p:cNvPr>
              <p:cNvSpPr>
                <a:spLocks noChangeShapeType="1"/>
              </p:cNvSpPr>
              <p:nvPr/>
            </p:nvSpPr>
            <p:spPr bwMode="auto">
              <a:xfrm flipV="1">
                <a:off x="1873" y="2425"/>
                <a:ext cx="6"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65" name="Line 792">
                <a:extLst>
                  <a:ext uri="{FF2B5EF4-FFF2-40B4-BE49-F238E27FC236}">
                    <a16:creationId xmlns:a16="http://schemas.microsoft.com/office/drawing/2014/main" id="{6EA6073E-6968-45C5-9BC5-95408B265AF2}"/>
                  </a:ext>
                </a:extLst>
              </p:cNvPr>
              <p:cNvSpPr>
                <a:spLocks noChangeShapeType="1"/>
              </p:cNvSpPr>
              <p:nvPr/>
            </p:nvSpPr>
            <p:spPr bwMode="auto">
              <a:xfrm flipV="1">
                <a:off x="1879" y="2419"/>
                <a:ext cx="4"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66" name="Line 793">
                <a:extLst>
                  <a:ext uri="{FF2B5EF4-FFF2-40B4-BE49-F238E27FC236}">
                    <a16:creationId xmlns:a16="http://schemas.microsoft.com/office/drawing/2014/main" id="{8B9A2C7D-AD22-4FD0-9921-F91A7EAB6E1E}"/>
                  </a:ext>
                </a:extLst>
              </p:cNvPr>
              <p:cNvSpPr>
                <a:spLocks noChangeShapeType="1"/>
              </p:cNvSpPr>
              <p:nvPr/>
            </p:nvSpPr>
            <p:spPr bwMode="auto">
              <a:xfrm flipV="1">
                <a:off x="1883" y="2417"/>
                <a:ext cx="5" cy="2"/>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67" name="Line 794">
                <a:extLst>
                  <a:ext uri="{FF2B5EF4-FFF2-40B4-BE49-F238E27FC236}">
                    <a16:creationId xmlns:a16="http://schemas.microsoft.com/office/drawing/2014/main" id="{0FF9A6A9-BBC3-4554-B6A9-F37FC2FBAE9B}"/>
                  </a:ext>
                </a:extLst>
              </p:cNvPr>
              <p:cNvSpPr>
                <a:spLocks noChangeShapeType="1"/>
              </p:cNvSpPr>
              <p:nvPr/>
            </p:nvSpPr>
            <p:spPr bwMode="auto">
              <a:xfrm>
                <a:off x="1888" y="2417"/>
                <a:ext cx="4"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68" name="Line 795">
                <a:extLst>
                  <a:ext uri="{FF2B5EF4-FFF2-40B4-BE49-F238E27FC236}">
                    <a16:creationId xmlns:a16="http://schemas.microsoft.com/office/drawing/2014/main" id="{CABF324F-538E-42F3-8DAF-5378C14F480F}"/>
                  </a:ext>
                </a:extLst>
              </p:cNvPr>
              <p:cNvSpPr>
                <a:spLocks noChangeShapeType="1"/>
              </p:cNvSpPr>
              <p:nvPr/>
            </p:nvSpPr>
            <p:spPr bwMode="auto">
              <a:xfrm>
                <a:off x="1892" y="2417"/>
                <a:ext cx="6" cy="4"/>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69" name="Line 796">
                <a:extLst>
                  <a:ext uri="{FF2B5EF4-FFF2-40B4-BE49-F238E27FC236}">
                    <a16:creationId xmlns:a16="http://schemas.microsoft.com/office/drawing/2014/main" id="{D2BDFA2F-490D-447B-8BF5-958EB2FA11C4}"/>
                  </a:ext>
                </a:extLst>
              </p:cNvPr>
              <p:cNvSpPr>
                <a:spLocks noChangeShapeType="1"/>
              </p:cNvSpPr>
              <p:nvPr/>
            </p:nvSpPr>
            <p:spPr bwMode="auto">
              <a:xfrm>
                <a:off x="1898" y="2421"/>
                <a:ext cx="10" cy="8"/>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70" name="Line 797">
                <a:extLst>
                  <a:ext uri="{FF2B5EF4-FFF2-40B4-BE49-F238E27FC236}">
                    <a16:creationId xmlns:a16="http://schemas.microsoft.com/office/drawing/2014/main" id="{30893A5A-DE74-4FD0-B8D8-3A6BF8AFDE9E}"/>
                  </a:ext>
                </a:extLst>
              </p:cNvPr>
              <p:cNvSpPr>
                <a:spLocks noChangeShapeType="1"/>
              </p:cNvSpPr>
              <p:nvPr/>
            </p:nvSpPr>
            <p:spPr bwMode="auto">
              <a:xfrm>
                <a:off x="1908" y="2429"/>
                <a:ext cx="5"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71" name="Line 798">
                <a:extLst>
                  <a:ext uri="{FF2B5EF4-FFF2-40B4-BE49-F238E27FC236}">
                    <a16:creationId xmlns:a16="http://schemas.microsoft.com/office/drawing/2014/main" id="{6EF4BCB0-BBEE-4D5A-9A67-B6C755FCB0B1}"/>
                  </a:ext>
                </a:extLst>
              </p:cNvPr>
              <p:cNvSpPr>
                <a:spLocks noChangeShapeType="1"/>
              </p:cNvSpPr>
              <p:nvPr/>
            </p:nvSpPr>
            <p:spPr bwMode="auto">
              <a:xfrm>
                <a:off x="1913" y="2435"/>
                <a:ext cx="8" cy="7"/>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72" name="Line 799">
                <a:extLst>
                  <a:ext uri="{FF2B5EF4-FFF2-40B4-BE49-F238E27FC236}">
                    <a16:creationId xmlns:a16="http://schemas.microsoft.com/office/drawing/2014/main" id="{5B7C7BED-3877-436F-9633-90F17E207F1E}"/>
                  </a:ext>
                </a:extLst>
              </p:cNvPr>
              <p:cNvSpPr>
                <a:spLocks noChangeShapeType="1"/>
              </p:cNvSpPr>
              <p:nvPr/>
            </p:nvSpPr>
            <p:spPr bwMode="auto">
              <a:xfrm>
                <a:off x="1921" y="2442"/>
                <a:ext cx="2" cy="4"/>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73" name="Line 800">
                <a:extLst>
                  <a:ext uri="{FF2B5EF4-FFF2-40B4-BE49-F238E27FC236}">
                    <a16:creationId xmlns:a16="http://schemas.microsoft.com/office/drawing/2014/main" id="{26D986D1-D9C8-4151-9C73-AEB3C5771847}"/>
                  </a:ext>
                </a:extLst>
              </p:cNvPr>
              <p:cNvSpPr>
                <a:spLocks noChangeShapeType="1"/>
              </p:cNvSpPr>
              <p:nvPr/>
            </p:nvSpPr>
            <p:spPr bwMode="auto">
              <a:xfrm>
                <a:off x="1923" y="2446"/>
                <a:ext cx="4" cy="2"/>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74" name="Line 801">
                <a:extLst>
                  <a:ext uri="{FF2B5EF4-FFF2-40B4-BE49-F238E27FC236}">
                    <a16:creationId xmlns:a16="http://schemas.microsoft.com/office/drawing/2014/main" id="{64B10930-F0C0-4727-85BC-62B137A457FE}"/>
                  </a:ext>
                </a:extLst>
              </p:cNvPr>
              <p:cNvSpPr>
                <a:spLocks noChangeShapeType="1"/>
              </p:cNvSpPr>
              <p:nvPr/>
            </p:nvSpPr>
            <p:spPr bwMode="auto">
              <a:xfrm>
                <a:off x="1927" y="2448"/>
                <a:ext cx="2"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75" name="Line 802">
                <a:extLst>
                  <a:ext uri="{FF2B5EF4-FFF2-40B4-BE49-F238E27FC236}">
                    <a16:creationId xmlns:a16="http://schemas.microsoft.com/office/drawing/2014/main" id="{288D2058-214E-443D-A431-CBA6488A5F80}"/>
                  </a:ext>
                </a:extLst>
              </p:cNvPr>
              <p:cNvSpPr>
                <a:spLocks noChangeShapeType="1"/>
              </p:cNvSpPr>
              <p:nvPr/>
            </p:nvSpPr>
            <p:spPr bwMode="auto">
              <a:xfrm flipV="1">
                <a:off x="1929" y="2448"/>
                <a:ext cx="2"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76" name="Line 803">
                <a:extLst>
                  <a:ext uri="{FF2B5EF4-FFF2-40B4-BE49-F238E27FC236}">
                    <a16:creationId xmlns:a16="http://schemas.microsoft.com/office/drawing/2014/main" id="{72940918-E241-42A1-8D8D-B542C0B22101}"/>
                  </a:ext>
                </a:extLst>
              </p:cNvPr>
              <p:cNvSpPr>
                <a:spLocks noChangeShapeType="1"/>
              </p:cNvSpPr>
              <p:nvPr/>
            </p:nvSpPr>
            <p:spPr bwMode="auto">
              <a:xfrm flipV="1">
                <a:off x="1931" y="2444"/>
                <a:ext cx="2" cy="4"/>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77" name="Line 804">
                <a:extLst>
                  <a:ext uri="{FF2B5EF4-FFF2-40B4-BE49-F238E27FC236}">
                    <a16:creationId xmlns:a16="http://schemas.microsoft.com/office/drawing/2014/main" id="{C034AEE7-2CD0-4AFD-8734-A896B33A0742}"/>
                  </a:ext>
                </a:extLst>
              </p:cNvPr>
              <p:cNvSpPr>
                <a:spLocks noChangeShapeType="1"/>
              </p:cNvSpPr>
              <p:nvPr/>
            </p:nvSpPr>
            <p:spPr bwMode="auto">
              <a:xfrm flipV="1">
                <a:off x="1933" y="2440"/>
                <a:ext cx="1" cy="4"/>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78" name="Line 805">
                <a:extLst>
                  <a:ext uri="{FF2B5EF4-FFF2-40B4-BE49-F238E27FC236}">
                    <a16:creationId xmlns:a16="http://schemas.microsoft.com/office/drawing/2014/main" id="{26B28003-0C0C-4E1F-9200-3EEED88FC5C2}"/>
                  </a:ext>
                </a:extLst>
              </p:cNvPr>
              <p:cNvSpPr>
                <a:spLocks noChangeShapeType="1"/>
              </p:cNvSpPr>
              <p:nvPr/>
            </p:nvSpPr>
            <p:spPr bwMode="auto">
              <a:xfrm flipH="1" flipV="1">
                <a:off x="1931" y="2427"/>
                <a:ext cx="2" cy="13"/>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79" name="Line 806">
                <a:extLst>
                  <a:ext uri="{FF2B5EF4-FFF2-40B4-BE49-F238E27FC236}">
                    <a16:creationId xmlns:a16="http://schemas.microsoft.com/office/drawing/2014/main" id="{F826573E-C284-4E87-B451-463C7E793A80}"/>
                  </a:ext>
                </a:extLst>
              </p:cNvPr>
              <p:cNvSpPr>
                <a:spLocks noChangeShapeType="1"/>
              </p:cNvSpPr>
              <p:nvPr/>
            </p:nvSpPr>
            <p:spPr bwMode="auto">
              <a:xfrm flipV="1">
                <a:off x="1931" y="2410"/>
                <a:ext cx="1" cy="17"/>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76" name="Group 1008">
              <a:extLst>
                <a:ext uri="{FF2B5EF4-FFF2-40B4-BE49-F238E27FC236}">
                  <a16:creationId xmlns:a16="http://schemas.microsoft.com/office/drawing/2014/main" id="{11C3ECEF-AB2E-4617-9832-5557D10C935D}"/>
                </a:ext>
              </a:extLst>
            </p:cNvPr>
            <p:cNvGrpSpPr>
              <a:grpSpLocks/>
            </p:cNvGrpSpPr>
            <p:nvPr/>
          </p:nvGrpSpPr>
          <p:grpSpPr bwMode="auto">
            <a:xfrm>
              <a:off x="1715" y="1568"/>
              <a:ext cx="780" cy="1049"/>
              <a:chOff x="1931" y="1277"/>
              <a:chExt cx="844" cy="1136"/>
            </a:xfrm>
          </p:grpSpPr>
          <p:sp>
            <p:nvSpPr>
              <p:cNvPr id="38080" name="Line 808">
                <a:extLst>
                  <a:ext uri="{FF2B5EF4-FFF2-40B4-BE49-F238E27FC236}">
                    <a16:creationId xmlns:a16="http://schemas.microsoft.com/office/drawing/2014/main" id="{129E6EAD-48EA-4F8E-9346-B8CDD29A1723}"/>
                  </a:ext>
                </a:extLst>
              </p:cNvPr>
              <p:cNvSpPr>
                <a:spLocks noChangeShapeType="1"/>
              </p:cNvSpPr>
              <p:nvPr/>
            </p:nvSpPr>
            <p:spPr bwMode="auto">
              <a:xfrm flipV="1">
                <a:off x="1931" y="2394"/>
                <a:ext cx="1" cy="16"/>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1" name="Line 809">
                <a:extLst>
                  <a:ext uri="{FF2B5EF4-FFF2-40B4-BE49-F238E27FC236}">
                    <a16:creationId xmlns:a16="http://schemas.microsoft.com/office/drawing/2014/main" id="{2B3EDBE2-1C4E-4C8D-9C37-0A0148CFAAF0}"/>
                  </a:ext>
                </a:extLst>
              </p:cNvPr>
              <p:cNvSpPr>
                <a:spLocks noChangeShapeType="1"/>
              </p:cNvSpPr>
              <p:nvPr/>
            </p:nvSpPr>
            <p:spPr bwMode="auto">
              <a:xfrm flipV="1">
                <a:off x="1931" y="2385"/>
                <a:ext cx="2" cy="9"/>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2" name="Line 810">
                <a:extLst>
                  <a:ext uri="{FF2B5EF4-FFF2-40B4-BE49-F238E27FC236}">
                    <a16:creationId xmlns:a16="http://schemas.microsoft.com/office/drawing/2014/main" id="{20160CE1-9900-41BD-8BBD-B0360FED1CD0}"/>
                  </a:ext>
                </a:extLst>
              </p:cNvPr>
              <p:cNvSpPr>
                <a:spLocks noChangeShapeType="1"/>
              </p:cNvSpPr>
              <p:nvPr/>
            </p:nvSpPr>
            <p:spPr bwMode="auto">
              <a:xfrm flipV="1">
                <a:off x="1933" y="2375"/>
                <a:ext cx="1" cy="10"/>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3" name="Line 811">
                <a:extLst>
                  <a:ext uri="{FF2B5EF4-FFF2-40B4-BE49-F238E27FC236}">
                    <a16:creationId xmlns:a16="http://schemas.microsoft.com/office/drawing/2014/main" id="{74BBE2A3-9A2F-4ADE-BF12-DADE118653CA}"/>
                  </a:ext>
                </a:extLst>
              </p:cNvPr>
              <p:cNvSpPr>
                <a:spLocks noChangeShapeType="1"/>
              </p:cNvSpPr>
              <p:nvPr/>
            </p:nvSpPr>
            <p:spPr bwMode="auto">
              <a:xfrm flipV="1">
                <a:off x="1933" y="2350"/>
                <a:ext cx="3" cy="25"/>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4" name="Line 812">
                <a:extLst>
                  <a:ext uri="{FF2B5EF4-FFF2-40B4-BE49-F238E27FC236}">
                    <a16:creationId xmlns:a16="http://schemas.microsoft.com/office/drawing/2014/main" id="{517E3E5C-5846-40A8-B45F-CC5CF25FCCF4}"/>
                  </a:ext>
                </a:extLst>
              </p:cNvPr>
              <p:cNvSpPr>
                <a:spLocks noChangeShapeType="1"/>
              </p:cNvSpPr>
              <p:nvPr/>
            </p:nvSpPr>
            <p:spPr bwMode="auto">
              <a:xfrm flipV="1">
                <a:off x="1936" y="2341"/>
                <a:ext cx="2" cy="9"/>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5" name="Line 813">
                <a:extLst>
                  <a:ext uri="{FF2B5EF4-FFF2-40B4-BE49-F238E27FC236}">
                    <a16:creationId xmlns:a16="http://schemas.microsoft.com/office/drawing/2014/main" id="{135686F7-D56E-4AE9-95AD-1D4D1E05927B}"/>
                  </a:ext>
                </a:extLst>
              </p:cNvPr>
              <p:cNvSpPr>
                <a:spLocks noChangeShapeType="1"/>
              </p:cNvSpPr>
              <p:nvPr/>
            </p:nvSpPr>
            <p:spPr bwMode="auto">
              <a:xfrm flipV="1">
                <a:off x="1938" y="2331"/>
                <a:ext cx="4" cy="10"/>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6" name="Line 814">
                <a:extLst>
                  <a:ext uri="{FF2B5EF4-FFF2-40B4-BE49-F238E27FC236}">
                    <a16:creationId xmlns:a16="http://schemas.microsoft.com/office/drawing/2014/main" id="{D371CD97-0239-425D-AA67-014E76446AA2}"/>
                  </a:ext>
                </a:extLst>
              </p:cNvPr>
              <p:cNvSpPr>
                <a:spLocks noChangeShapeType="1"/>
              </p:cNvSpPr>
              <p:nvPr/>
            </p:nvSpPr>
            <p:spPr bwMode="auto">
              <a:xfrm flipV="1">
                <a:off x="1942" y="2327"/>
                <a:ext cx="2" cy="4"/>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7" name="Line 815">
                <a:extLst>
                  <a:ext uri="{FF2B5EF4-FFF2-40B4-BE49-F238E27FC236}">
                    <a16:creationId xmlns:a16="http://schemas.microsoft.com/office/drawing/2014/main" id="{C7A5309D-9D2F-46D9-87EF-CAC5CED55B10}"/>
                  </a:ext>
                </a:extLst>
              </p:cNvPr>
              <p:cNvSpPr>
                <a:spLocks noChangeShapeType="1"/>
              </p:cNvSpPr>
              <p:nvPr/>
            </p:nvSpPr>
            <p:spPr bwMode="auto">
              <a:xfrm flipV="1">
                <a:off x="1944" y="2325"/>
                <a:ext cx="4" cy="2"/>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8" name="Line 816">
                <a:extLst>
                  <a:ext uri="{FF2B5EF4-FFF2-40B4-BE49-F238E27FC236}">
                    <a16:creationId xmlns:a16="http://schemas.microsoft.com/office/drawing/2014/main" id="{699B84B1-D209-44B7-911E-359CADA465B2}"/>
                  </a:ext>
                </a:extLst>
              </p:cNvPr>
              <p:cNvSpPr>
                <a:spLocks noChangeShapeType="1"/>
              </p:cNvSpPr>
              <p:nvPr/>
            </p:nvSpPr>
            <p:spPr bwMode="auto">
              <a:xfrm>
                <a:off x="1948" y="2325"/>
                <a:ext cx="2"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9" name="Line 817">
                <a:extLst>
                  <a:ext uri="{FF2B5EF4-FFF2-40B4-BE49-F238E27FC236}">
                    <a16:creationId xmlns:a16="http://schemas.microsoft.com/office/drawing/2014/main" id="{080BB715-334D-4EE4-AC7A-33EE254440C5}"/>
                  </a:ext>
                </a:extLst>
              </p:cNvPr>
              <p:cNvSpPr>
                <a:spLocks noChangeShapeType="1"/>
              </p:cNvSpPr>
              <p:nvPr/>
            </p:nvSpPr>
            <p:spPr bwMode="auto">
              <a:xfrm>
                <a:off x="1950" y="2327"/>
                <a:ext cx="2"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0" name="Line 818">
                <a:extLst>
                  <a:ext uri="{FF2B5EF4-FFF2-40B4-BE49-F238E27FC236}">
                    <a16:creationId xmlns:a16="http://schemas.microsoft.com/office/drawing/2014/main" id="{87E4E6B3-C1CD-407F-BFF3-66984767F4F1}"/>
                  </a:ext>
                </a:extLst>
              </p:cNvPr>
              <p:cNvSpPr>
                <a:spLocks noChangeShapeType="1"/>
              </p:cNvSpPr>
              <p:nvPr/>
            </p:nvSpPr>
            <p:spPr bwMode="auto">
              <a:xfrm>
                <a:off x="1952" y="2329"/>
                <a:ext cx="4"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1" name="Line 819">
                <a:extLst>
                  <a:ext uri="{FF2B5EF4-FFF2-40B4-BE49-F238E27FC236}">
                    <a16:creationId xmlns:a16="http://schemas.microsoft.com/office/drawing/2014/main" id="{AC44633B-D4D3-410F-91D7-D2EBB478ADF5}"/>
                  </a:ext>
                </a:extLst>
              </p:cNvPr>
              <p:cNvSpPr>
                <a:spLocks noChangeShapeType="1"/>
              </p:cNvSpPr>
              <p:nvPr/>
            </p:nvSpPr>
            <p:spPr bwMode="auto">
              <a:xfrm>
                <a:off x="1956" y="2335"/>
                <a:ext cx="2" cy="6"/>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2" name="Line 820">
                <a:extLst>
                  <a:ext uri="{FF2B5EF4-FFF2-40B4-BE49-F238E27FC236}">
                    <a16:creationId xmlns:a16="http://schemas.microsoft.com/office/drawing/2014/main" id="{5E8D3D96-9BFF-4A67-98AB-2B32A965FD40}"/>
                  </a:ext>
                </a:extLst>
              </p:cNvPr>
              <p:cNvSpPr>
                <a:spLocks noChangeShapeType="1"/>
              </p:cNvSpPr>
              <p:nvPr/>
            </p:nvSpPr>
            <p:spPr bwMode="auto">
              <a:xfrm>
                <a:off x="1958" y="2341"/>
                <a:ext cx="5" cy="15"/>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3" name="Line 821">
                <a:extLst>
                  <a:ext uri="{FF2B5EF4-FFF2-40B4-BE49-F238E27FC236}">
                    <a16:creationId xmlns:a16="http://schemas.microsoft.com/office/drawing/2014/main" id="{A60C974B-B582-4C57-8965-9ABA38A7881F}"/>
                  </a:ext>
                </a:extLst>
              </p:cNvPr>
              <p:cNvSpPr>
                <a:spLocks noChangeShapeType="1"/>
              </p:cNvSpPr>
              <p:nvPr/>
            </p:nvSpPr>
            <p:spPr bwMode="auto">
              <a:xfrm>
                <a:off x="1963" y="2356"/>
                <a:ext cx="6" cy="15"/>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4" name="Line 822">
                <a:extLst>
                  <a:ext uri="{FF2B5EF4-FFF2-40B4-BE49-F238E27FC236}">
                    <a16:creationId xmlns:a16="http://schemas.microsoft.com/office/drawing/2014/main" id="{D42AA72F-2736-4EA3-A717-3E192EE749B7}"/>
                  </a:ext>
                </a:extLst>
              </p:cNvPr>
              <p:cNvSpPr>
                <a:spLocks noChangeShapeType="1"/>
              </p:cNvSpPr>
              <p:nvPr/>
            </p:nvSpPr>
            <p:spPr bwMode="auto">
              <a:xfrm>
                <a:off x="1969" y="2371"/>
                <a:ext cx="6" cy="16"/>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5" name="Line 823">
                <a:extLst>
                  <a:ext uri="{FF2B5EF4-FFF2-40B4-BE49-F238E27FC236}">
                    <a16:creationId xmlns:a16="http://schemas.microsoft.com/office/drawing/2014/main" id="{9CF09AC8-5EFF-4662-A51E-1A03104C01D3}"/>
                  </a:ext>
                </a:extLst>
              </p:cNvPr>
              <p:cNvSpPr>
                <a:spLocks noChangeShapeType="1"/>
              </p:cNvSpPr>
              <p:nvPr/>
            </p:nvSpPr>
            <p:spPr bwMode="auto">
              <a:xfrm>
                <a:off x="1975" y="2387"/>
                <a:ext cx="6" cy="13"/>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6" name="Line 824">
                <a:extLst>
                  <a:ext uri="{FF2B5EF4-FFF2-40B4-BE49-F238E27FC236}">
                    <a16:creationId xmlns:a16="http://schemas.microsoft.com/office/drawing/2014/main" id="{63E3B0F4-EF35-446C-B1A0-702EA6F7B842}"/>
                  </a:ext>
                </a:extLst>
              </p:cNvPr>
              <p:cNvSpPr>
                <a:spLocks noChangeShapeType="1"/>
              </p:cNvSpPr>
              <p:nvPr/>
            </p:nvSpPr>
            <p:spPr bwMode="auto">
              <a:xfrm>
                <a:off x="1981" y="2400"/>
                <a:ext cx="3"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7" name="Line 825">
                <a:extLst>
                  <a:ext uri="{FF2B5EF4-FFF2-40B4-BE49-F238E27FC236}">
                    <a16:creationId xmlns:a16="http://schemas.microsoft.com/office/drawing/2014/main" id="{7D0E9DE9-7D18-4FBA-AE11-A36B78995977}"/>
                  </a:ext>
                </a:extLst>
              </p:cNvPr>
              <p:cNvSpPr>
                <a:spLocks noChangeShapeType="1"/>
              </p:cNvSpPr>
              <p:nvPr/>
            </p:nvSpPr>
            <p:spPr bwMode="auto">
              <a:xfrm>
                <a:off x="1984" y="2406"/>
                <a:ext cx="2" cy="4"/>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8" name="Line 826">
                <a:extLst>
                  <a:ext uri="{FF2B5EF4-FFF2-40B4-BE49-F238E27FC236}">
                    <a16:creationId xmlns:a16="http://schemas.microsoft.com/office/drawing/2014/main" id="{BC566399-5F4F-4AB0-8BEA-CC99BFFB0C11}"/>
                  </a:ext>
                </a:extLst>
              </p:cNvPr>
              <p:cNvSpPr>
                <a:spLocks noChangeShapeType="1"/>
              </p:cNvSpPr>
              <p:nvPr/>
            </p:nvSpPr>
            <p:spPr bwMode="auto">
              <a:xfrm>
                <a:off x="1986" y="2410"/>
                <a:ext cx="2"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9" name="Line 827">
                <a:extLst>
                  <a:ext uri="{FF2B5EF4-FFF2-40B4-BE49-F238E27FC236}">
                    <a16:creationId xmlns:a16="http://schemas.microsoft.com/office/drawing/2014/main" id="{7BA610E9-5C2A-4F8E-AEBD-EDF6983A02FE}"/>
                  </a:ext>
                </a:extLst>
              </p:cNvPr>
              <p:cNvSpPr>
                <a:spLocks noChangeShapeType="1"/>
              </p:cNvSpPr>
              <p:nvPr/>
            </p:nvSpPr>
            <p:spPr bwMode="auto">
              <a:xfrm>
                <a:off x="1988" y="2412"/>
                <a:ext cx="2"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0" name="Line 828">
                <a:extLst>
                  <a:ext uri="{FF2B5EF4-FFF2-40B4-BE49-F238E27FC236}">
                    <a16:creationId xmlns:a16="http://schemas.microsoft.com/office/drawing/2014/main" id="{91DE43A9-80FA-4B5F-8B54-83AC2FB8875B}"/>
                  </a:ext>
                </a:extLst>
              </p:cNvPr>
              <p:cNvSpPr>
                <a:spLocks noChangeShapeType="1"/>
              </p:cNvSpPr>
              <p:nvPr/>
            </p:nvSpPr>
            <p:spPr bwMode="auto">
              <a:xfrm flipV="1">
                <a:off x="1990" y="2408"/>
                <a:ext cx="4" cy="4"/>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1" name="Line 829">
                <a:extLst>
                  <a:ext uri="{FF2B5EF4-FFF2-40B4-BE49-F238E27FC236}">
                    <a16:creationId xmlns:a16="http://schemas.microsoft.com/office/drawing/2014/main" id="{BDADFC3F-1589-4CFD-8ED0-FB5442135097}"/>
                  </a:ext>
                </a:extLst>
              </p:cNvPr>
              <p:cNvSpPr>
                <a:spLocks noChangeShapeType="1"/>
              </p:cNvSpPr>
              <p:nvPr/>
            </p:nvSpPr>
            <p:spPr bwMode="auto">
              <a:xfrm flipV="1">
                <a:off x="1994" y="2398"/>
                <a:ext cx="2" cy="10"/>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2" name="Line 830">
                <a:extLst>
                  <a:ext uri="{FF2B5EF4-FFF2-40B4-BE49-F238E27FC236}">
                    <a16:creationId xmlns:a16="http://schemas.microsoft.com/office/drawing/2014/main" id="{392A357E-5553-4059-9EB7-7916604D5DB6}"/>
                  </a:ext>
                </a:extLst>
              </p:cNvPr>
              <p:cNvSpPr>
                <a:spLocks noChangeShapeType="1"/>
              </p:cNvSpPr>
              <p:nvPr/>
            </p:nvSpPr>
            <p:spPr bwMode="auto">
              <a:xfrm flipV="1">
                <a:off x="1996" y="2385"/>
                <a:ext cx="2" cy="13"/>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3" name="Line 831">
                <a:extLst>
                  <a:ext uri="{FF2B5EF4-FFF2-40B4-BE49-F238E27FC236}">
                    <a16:creationId xmlns:a16="http://schemas.microsoft.com/office/drawing/2014/main" id="{7DAF630D-FF1B-4C1F-AECB-6555BD2BD6A4}"/>
                  </a:ext>
                </a:extLst>
              </p:cNvPr>
              <p:cNvSpPr>
                <a:spLocks noChangeShapeType="1"/>
              </p:cNvSpPr>
              <p:nvPr/>
            </p:nvSpPr>
            <p:spPr bwMode="auto">
              <a:xfrm flipV="1">
                <a:off x="1998" y="2369"/>
                <a:ext cx="1" cy="16"/>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4" name="Line 832">
                <a:extLst>
                  <a:ext uri="{FF2B5EF4-FFF2-40B4-BE49-F238E27FC236}">
                    <a16:creationId xmlns:a16="http://schemas.microsoft.com/office/drawing/2014/main" id="{B14C1777-5AC0-44FE-88BB-C38F7720D915}"/>
                  </a:ext>
                </a:extLst>
              </p:cNvPr>
              <p:cNvSpPr>
                <a:spLocks noChangeShapeType="1"/>
              </p:cNvSpPr>
              <p:nvPr/>
            </p:nvSpPr>
            <p:spPr bwMode="auto">
              <a:xfrm flipV="1">
                <a:off x="1998" y="2352"/>
                <a:ext cx="2" cy="17"/>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5" name="Line 833">
                <a:extLst>
                  <a:ext uri="{FF2B5EF4-FFF2-40B4-BE49-F238E27FC236}">
                    <a16:creationId xmlns:a16="http://schemas.microsoft.com/office/drawing/2014/main" id="{15DE3D82-B6A6-4D04-8A7D-E6C44D1D7E70}"/>
                  </a:ext>
                </a:extLst>
              </p:cNvPr>
              <p:cNvSpPr>
                <a:spLocks noChangeShapeType="1"/>
              </p:cNvSpPr>
              <p:nvPr/>
            </p:nvSpPr>
            <p:spPr bwMode="auto">
              <a:xfrm flipV="1">
                <a:off x="2000" y="2333"/>
                <a:ext cx="1" cy="1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6" name="Line 834">
                <a:extLst>
                  <a:ext uri="{FF2B5EF4-FFF2-40B4-BE49-F238E27FC236}">
                    <a16:creationId xmlns:a16="http://schemas.microsoft.com/office/drawing/2014/main" id="{3C2D7C5D-C24E-434B-8A7E-56EBE54C006E}"/>
                  </a:ext>
                </a:extLst>
              </p:cNvPr>
              <p:cNvSpPr>
                <a:spLocks noChangeShapeType="1"/>
              </p:cNvSpPr>
              <p:nvPr/>
            </p:nvSpPr>
            <p:spPr bwMode="auto">
              <a:xfrm flipV="1">
                <a:off x="2000" y="2293"/>
                <a:ext cx="2" cy="40"/>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7" name="Line 835">
                <a:extLst>
                  <a:ext uri="{FF2B5EF4-FFF2-40B4-BE49-F238E27FC236}">
                    <a16:creationId xmlns:a16="http://schemas.microsoft.com/office/drawing/2014/main" id="{991335D0-316A-4750-91BE-0EA63807690C}"/>
                  </a:ext>
                </a:extLst>
              </p:cNvPr>
              <p:cNvSpPr>
                <a:spLocks noChangeShapeType="1"/>
              </p:cNvSpPr>
              <p:nvPr/>
            </p:nvSpPr>
            <p:spPr bwMode="auto">
              <a:xfrm flipV="1">
                <a:off x="2002" y="2254"/>
                <a:ext cx="2" cy="3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8" name="Line 836">
                <a:extLst>
                  <a:ext uri="{FF2B5EF4-FFF2-40B4-BE49-F238E27FC236}">
                    <a16:creationId xmlns:a16="http://schemas.microsoft.com/office/drawing/2014/main" id="{FF05FC4E-899C-4625-AB53-3204BBA66248}"/>
                  </a:ext>
                </a:extLst>
              </p:cNvPr>
              <p:cNvSpPr>
                <a:spLocks noChangeShapeType="1"/>
              </p:cNvSpPr>
              <p:nvPr/>
            </p:nvSpPr>
            <p:spPr bwMode="auto">
              <a:xfrm flipV="1">
                <a:off x="2004" y="2235"/>
                <a:ext cx="1" cy="1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9" name="Line 837">
                <a:extLst>
                  <a:ext uri="{FF2B5EF4-FFF2-40B4-BE49-F238E27FC236}">
                    <a16:creationId xmlns:a16="http://schemas.microsoft.com/office/drawing/2014/main" id="{4D56E136-A07D-485C-B744-DC4A0CDD735C}"/>
                  </a:ext>
                </a:extLst>
              </p:cNvPr>
              <p:cNvSpPr>
                <a:spLocks noChangeShapeType="1"/>
              </p:cNvSpPr>
              <p:nvPr/>
            </p:nvSpPr>
            <p:spPr bwMode="auto">
              <a:xfrm flipV="1">
                <a:off x="2004" y="2214"/>
                <a:ext cx="2" cy="2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0" name="Line 838">
                <a:extLst>
                  <a:ext uri="{FF2B5EF4-FFF2-40B4-BE49-F238E27FC236}">
                    <a16:creationId xmlns:a16="http://schemas.microsoft.com/office/drawing/2014/main" id="{20943F15-BBC3-4462-B575-E3DC963E37A8}"/>
                  </a:ext>
                </a:extLst>
              </p:cNvPr>
              <p:cNvSpPr>
                <a:spLocks noChangeShapeType="1"/>
              </p:cNvSpPr>
              <p:nvPr/>
            </p:nvSpPr>
            <p:spPr bwMode="auto">
              <a:xfrm flipV="1">
                <a:off x="2006" y="2191"/>
                <a:ext cx="1" cy="23"/>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1" name="Line 839">
                <a:extLst>
                  <a:ext uri="{FF2B5EF4-FFF2-40B4-BE49-F238E27FC236}">
                    <a16:creationId xmlns:a16="http://schemas.microsoft.com/office/drawing/2014/main" id="{393793D9-4BFE-428B-B559-9083F62A8035}"/>
                  </a:ext>
                </a:extLst>
              </p:cNvPr>
              <p:cNvSpPr>
                <a:spLocks noChangeShapeType="1"/>
              </p:cNvSpPr>
              <p:nvPr/>
            </p:nvSpPr>
            <p:spPr bwMode="auto">
              <a:xfrm flipV="1">
                <a:off x="2006" y="2164"/>
                <a:ext cx="1" cy="27"/>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2" name="Line 840">
                <a:extLst>
                  <a:ext uri="{FF2B5EF4-FFF2-40B4-BE49-F238E27FC236}">
                    <a16:creationId xmlns:a16="http://schemas.microsoft.com/office/drawing/2014/main" id="{5F9DB749-F3A9-4BCA-880C-8DCDC33C748B}"/>
                  </a:ext>
                </a:extLst>
              </p:cNvPr>
              <p:cNvSpPr>
                <a:spLocks noChangeShapeType="1"/>
              </p:cNvSpPr>
              <p:nvPr/>
            </p:nvSpPr>
            <p:spPr bwMode="auto">
              <a:xfrm flipV="1">
                <a:off x="2007" y="2135"/>
                <a:ext cx="1" cy="2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3" name="Line 841">
                <a:extLst>
                  <a:ext uri="{FF2B5EF4-FFF2-40B4-BE49-F238E27FC236}">
                    <a16:creationId xmlns:a16="http://schemas.microsoft.com/office/drawing/2014/main" id="{9C437BA9-D62B-4698-AF11-CC6EEB7B59AE}"/>
                  </a:ext>
                </a:extLst>
              </p:cNvPr>
              <p:cNvSpPr>
                <a:spLocks noChangeShapeType="1"/>
              </p:cNvSpPr>
              <p:nvPr/>
            </p:nvSpPr>
            <p:spPr bwMode="auto">
              <a:xfrm flipV="1">
                <a:off x="2007" y="2101"/>
                <a:ext cx="2" cy="34"/>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4" name="Line 842">
                <a:extLst>
                  <a:ext uri="{FF2B5EF4-FFF2-40B4-BE49-F238E27FC236}">
                    <a16:creationId xmlns:a16="http://schemas.microsoft.com/office/drawing/2014/main" id="{9D886D91-D6D6-4B2F-9C05-458C9F40D56D}"/>
                  </a:ext>
                </a:extLst>
              </p:cNvPr>
              <p:cNvSpPr>
                <a:spLocks noChangeShapeType="1"/>
              </p:cNvSpPr>
              <p:nvPr/>
            </p:nvSpPr>
            <p:spPr bwMode="auto">
              <a:xfrm flipV="1">
                <a:off x="2009" y="2079"/>
                <a:ext cx="1" cy="22"/>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5" name="Line 843">
                <a:extLst>
                  <a:ext uri="{FF2B5EF4-FFF2-40B4-BE49-F238E27FC236}">
                    <a16:creationId xmlns:a16="http://schemas.microsoft.com/office/drawing/2014/main" id="{83FA3271-9AD0-413B-833A-24DFEFB87BEA}"/>
                  </a:ext>
                </a:extLst>
              </p:cNvPr>
              <p:cNvSpPr>
                <a:spLocks noChangeShapeType="1"/>
              </p:cNvSpPr>
              <p:nvPr/>
            </p:nvSpPr>
            <p:spPr bwMode="auto">
              <a:xfrm flipV="1">
                <a:off x="2009" y="2058"/>
                <a:ext cx="2" cy="2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6" name="Line 844">
                <a:extLst>
                  <a:ext uri="{FF2B5EF4-FFF2-40B4-BE49-F238E27FC236}">
                    <a16:creationId xmlns:a16="http://schemas.microsoft.com/office/drawing/2014/main" id="{E6C1336D-36E9-4309-85EA-612D7BC27C67}"/>
                  </a:ext>
                </a:extLst>
              </p:cNvPr>
              <p:cNvSpPr>
                <a:spLocks noChangeShapeType="1"/>
              </p:cNvSpPr>
              <p:nvPr/>
            </p:nvSpPr>
            <p:spPr bwMode="auto">
              <a:xfrm flipV="1">
                <a:off x="2011" y="2033"/>
                <a:ext cx="2" cy="25"/>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7" name="Line 845">
                <a:extLst>
                  <a:ext uri="{FF2B5EF4-FFF2-40B4-BE49-F238E27FC236}">
                    <a16:creationId xmlns:a16="http://schemas.microsoft.com/office/drawing/2014/main" id="{F4E8A872-C56F-42F4-93A8-F60B3C062BBA}"/>
                  </a:ext>
                </a:extLst>
              </p:cNvPr>
              <p:cNvSpPr>
                <a:spLocks noChangeShapeType="1"/>
              </p:cNvSpPr>
              <p:nvPr/>
            </p:nvSpPr>
            <p:spPr bwMode="auto">
              <a:xfrm flipV="1">
                <a:off x="2013" y="2006"/>
                <a:ext cx="1" cy="27"/>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8" name="Line 846">
                <a:extLst>
                  <a:ext uri="{FF2B5EF4-FFF2-40B4-BE49-F238E27FC236}">
                    <a16:creationId xmlns:a16="http://schemas.microsoft.com/office/drawing/2014/main" id="{F82D4CCD-41C8-4461-A537-6FCD48FF2B1F}"/>
                  </a:ext>
                </a:extLst>
              </p:cNvPr>
              <p:cNvSpPr>
                <a:spLocks noChangeShapeType="1"/>
              </p:cNvSpPr>
              <p:nvPr/>
            </p:nvSpPr>
            <p:spPr bwMode="auto">
              <a:xfrm flipV="1">
                <a:off x="2013" y="1949"/>
                <a:ext cx="2" cy="57"/>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9" name="Line 847">
                <a:extLst>
                  <a:ext uri="{FF2B5EF4-FFF2-40B4-BE49-F238E27FC236}">
                    <a16:creationId xmlns:a16="http://schemas.microsoft.com/office/drawing/2014/main" id="{5FFF84F5-7ECB-4B5B-A491-E71B34FC3F80}"/>
                  </a:ext>
                </a:extLst>
              </p:cNvPr>
              <p:cNvSpPr>
                <a:spLocks noChangeShapeType="1"/>
              </p:cNvSpPr>
              <p:nvPr/>
            </p:nvSpPr>
            <p:spPr bwMode="auto">
              <a:xfrm flipV="1">
                <a:off x="2015" y="1889"/>
                <a:ext cx="4" cy="60"/>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0" name="Line 848">
                <a:extLst>
                  <a:ext uri="{FF2B5EF4-FFF2-40B4-BE49-F238E27FC236}">
                    <a16:creationId xmlns:a16="http://schemas.microsoft.com/office/drawing/2014/main" id="{2444341D-7BA2-45CB-92AA-EE507E28D524}"/>
                  </a:ext>
                </a:extLst>
              </p:cNvPr>
              <p:cNvSpPr>
                <a:spLocks noChangeShapeType="1"/>
              </p:cNvSpPr>
              <p:nvPr/>
            </p:nvSpPr>
            <p:spPr bwMode="auto">
              <a:xfrm flipV="1">
                <a:off x="2019" y="1830"/>
                <a:ext cx="2" cy="5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1" name="Line 849">
                <a:extLst>
                  <a:ext uri="{FF2B5EF4-FFF2-40B4-BE49-F238E27FC236}">
                    <a16:creationId xmlns:a16="http://schemas.microsoft.com/office/drawing/2014/main" id="{98042FAC-365E-4F56-A0B3-7ACA5E0F67D3}"/>
                  </a:ext>
                </a:extLst>
              </p:cNvPr>
              <p:cNvSpPr>
                <a:spLocks noChangeShapeType="1"/>
              </p:cNvSpPr>
              <p:nvPr/>
            </p:nvSpPr>
            <p:spPr bwMode="auto">
              <a:xfrm flipV="1">
                <a:off x="2021" y="1803"/>
                <a:ext cx="2" cy="27"/>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2" name="Line 850">
                <a:extLst>
                  <a:ext uri="{FF2B5EF4-FFF2-40B4-BE49-F238E27FC236}">
                    <a16:creationId xmlns:a16="http://schemas.microsoft.com/office/drawing/2014/main" id="{3727EDDE-EBDE-4073-8A56-F52211093232}"/>
                  </a:ext>
                </a:extLst>
              </p:cNvPr>
              <p:cNvSpPr>
                <a:spLocks noChangeShapeType="1"/>
              </p:cNvSpPr>
              <p:nvPr/>
            </p:nvSpPr>
            <p:spPr bwMode="auto">
              <a:xfrm flipV="1">
                <a:off x="2023" y="1776"/>
                <a:ext cx="2" cy="27"/>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3" name="Line 851">
                <a:extLst>
                  <a:ext uri="{FF2B5EF4-FFF2-40B4-BE49-F238E27FC236}">
                    <a16:creationId xmlns:a16="http://schemas.microsoft.com/office/drawing/2014/main" id="{3ACB2EB9-D7E8-42BA-922D-1FC8F8CF2DDB}"/>
                  </a:ext>
                </a:extLst>
              </p:cNvPr>
              <p:cNvSpPr>
                <a:spLocks noChangeShapeType="1"/>
              </p:cNvSpPr>
              <p:nvPr/>
            </p:nvSpPr>
            <p:spPr bwMode="auto">
              <a:xfrm flipV="1">
                <a:off x="2025" y="1751"/>
                <a:ext cx="1" cy="25"/>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4" name="Line 852">
                <a:extLst>
                  <a:ext uri="{FF2B5EF4-FFF2-40B4-BE49-F238E27FC236}">
                    <a16:creationId xmlns:a16="http://schemas.microsoft.com/office/drawing/2014/main" id="{93301F02-A8FE-468E-98AB-F79DC48F0785}"/>
                  </a:ext>
                </a:extLst>
              </p:cNvPr>
              <p:cNvSpPr>
                <a:spLocks noChangeShapeType="1"/>
              </p:cNvSpPr>
              <p:nvPr/>
            </p:nvSpPr>
            <p:spPr bwMode="auto">
              <a:xfrm flipV="1">
                <a:off x="2025" y="1730"/>
                <a:ext cx="2" cy="2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5" name="Line 853">
                <a:extLst>
                  <a:ext uri="{FF2B5EF4-FFF2-40B4-BE49-F238E27FC236}">
                    <a16:creationId xmlns:a16="http://schemas.microsoft.com/office/drawing/2014/main" id="{A4A3501E-C7FC-4478-B999-1C48CFDFFCC2}"/>
                  </a:ext>
                </a:extLst>
              </p:cNvPr>
              <p:cNvSpPr>
                <a:spLocks noChangeShapeType="1"/>
              </p:cNvSpPr>
              <p:nvPr/>
            </p:nvSpPr>
            <p:spPr bwMode="auto">
              <a:xfrm flipV="1">
                <a:off x="2027" y="1711"/>
                <a:ext cx="1" cy="1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6" name="Line 854">
                <a:extLst>
                  <a:ext uri="{FF2B5EF4-FFF2-40B4-BE49-F238E27FC236}">
                    <a16:creationId xmlns:a16="http://schemas.microsoft.com/office/drawing/2014/main" id="{141A506D-7B02-4857-87B3-960BBB543140}"/>
                  </a:ext>
                </a:extLst>
              </p:cNvPr>
              <p:cNvSpPr>
                <a:spLocks noChangeShapeType="1"/>
              </p:cNvSpPr>
              <p:nvPr/>
            </p:nvSpPr>
            <p:spPr bwMode="auto">
              <a:xfrm flipV="1">
                <a:off x="2027" y="1693"/>
                <a:ext cx="2" cy="18"/>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7" name="Line 855">
                <a:extLst>
                  <a:ext uri="{FF2B5EF4-FFF2-40B4-BE49-F238E27FC236}">
                    <a16:creationId xmlns:a16="http://schemas.microsoft.com/office/drawing/2014/main" id="{47637D7D-B213-4183-B7FC-D2C02A75D834}"/>
                  </a:ext>
                </a:extLst>
              </p:cNvPr>
              <p:cNvSpPr>
                <a:spLocks noChangeShapeType="1"/>
              </p:cNvSpPr>
              <p:nvPr/>
            </p:nvSpPr>
            <p:spPr bwMode="auto">
              <a:xfrm flipV="1">
                <a:off x="2029" y="1670"/>
                <a:ext cx="2" cy="23"/>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8" name="Line 856">
                <a:extLst>
                  <a:ext uri="{FF2B5EF4-FFF2-40B4-BE49-F238E27FC236}">
                    <a16:creationId xmlns:a16="http://schemas.microsoft.com/office/drawing/2014/main" id="{AE2F7651-D6FF-40AB-A4B2-E3F814E6B8BA}"/>
                  </a:ext>
                </a:extLst>
              </p:cNvPr>
              <p:cNvSpPr>
                <a:spLocks noChangeShapeType="1"/>
              </p:cNvSpPr>
              <p:nvPr/>
            </p:nvSpPr>
            <p:spPr bwMode="auto">
              <a:xfrm flipV="1">
                <a:off x="2031" y="1651"/>
                <a:ext cx="3" cy="19"/>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9" name="Line 857">
                <a:extLst>
                  <a:ext uri="{FF2B5EF4-FFF2-40B4-BE49-F238E27FC236}">
                    <a16:creationId xmlns:a16="http://schemas.microsoft.com/office/drawing/2014/main" id="{AC9D955A-1F14-4C92-91A0-3C946AED32B4}"/>
                  </a:ext>
                </a:extLst>
              </p:cNvPr>
              <p:cNvSpPr>
                <a:spLocks noChangeShapeType="1"/>
              </p:cNvSpPr>
              <p:nvPr/>
            </p:nvSpPr>
            <p:spPr bwMode="auto">
              <a:xfrm flipV="1">
                <a:off x="2034" y="1644"/>
                <a:ext cx="2" cy="7"/>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0" name="Line 858">
                <a:extLst>
                  <a:ext uri="{FF2B5EF4-FFF2-40B4-BE49-F238E27FC236}">
                    <a16:creationId xmlns:a16="http://schemas.microsoft.com/office/drawing/2014/main" id="{154C4993-CAF1-48FF-A173-0B9984344DCE}"/>
                  </a:ext>
                </a:extLst>
              </p:cNvPr>
              <p:cNvSpPr>
                <a:spLocks noChangeShapeType="1"/>
              </p:cNvSpPr>
              <p:nvPr/>
            </p:nvSpPr>
            <p:spPr bwMode="auto">
              <a:xfrm flipV="1">
                <a:off x="2036" y="1638"/>
                <a:ext cx="2" cy="6"/>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1" name="Line 859">
                <a:extLst>
                  <a:ext uri="{FF2B5EF4-FFF2-40B4-BE49-F238E27FC236}">
                    <a16:creationId xmlns:a16="http://schemas.microsoft.com/office/drawing/2014/main" id="{AA09B3B8-541E-4DBE-98DA-2678427870D8}"/>
                  </a:ext>
                </a:extLst>
              </p:cNvPr>
              <p:cNvSpPr>
                <a:spLocks noChangeShapeType="1"/>
              </p:cNvSpPr>
              <p:nvPr/>
            </p:nvSpPr>
            <p:spPr bwMode="auto">
              <a:xfrm flipV="1">
                <a:off x="2038" y="1634"/>
                <a:ext cx="1" cy="4"/>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2" name="Line 860">
                <a:extLst>
                  <a:ext uri="{FF2B5EF4-FFF2-40B4-BE49-F238E27FC236}">
                    <a16:creationId xmlns:a16="http://schemas.microsoft.com/office/drawing/2014/main" id="{2A2B735E-F69B-4F60-97CD-2217ADEE7267}"/>
                  </a:ext>
                </a:extLst>
              </p:cNvPr>
              <p:cNvSpPr>
                <a:spLocks noChangeShapeType="1"/>
              </p:cNvSpPr>
              <p:nvPr/>
            </p:nvSpPr>
            <p:spPr bwMode="auto">
              <a:xfrm flipV="1">
                <a:off x="2038" y="1632"/>
                <a:ext cx="2"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3" name="Line 861">
                <a:extLst>
                  <a:ext uri="{FF2B5EF4-FFF2-40B4-BE49-F238E27FC236}">
                    <a16:creationId xmlns:a16="http://schemas.microsoft.com/office/drawing/2014/main" id="{07826812-BBEF-47D0-9F5D-E5F0C17288F6}"/>
                  </a:ext>
                </a:extLst>
              </p:cNvPr>
              <p:cNvSpPr>
                <a:spLocks noChangeShapeType="1"/>
              </p:cNvSpPr>
              <p:nvPr/>
            </p:nvSpPr>
            <p:spPr bwMode="auto">
              <a:xfrm>
                <a:off x="2040" y="1632"/>
                <a:ext cx="2"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4" name="Line 862">
                <a:extLst>
                  <a:ext uri="{FF2B5EF4-FFF2-40B4-BE49-F238E27FC236}">
                    <a16:creationId xmlns:a16="http://schemas.microsoft.com/office/drawing/2014/main" id="{D6CC08FF-4780-4801-B37F-F5DD852B76CC}"/>
                  </a:ext>
                </a:extLst>
              </p:cNvPr>
              <p:cNvSpPr>
                <a:spLocks noChangeShapeType="1"/>
              </p:cNvSpPr>
              <p:nvPr/>
            </p:nvSpPr>
            <p:spPr bwMode="auto">
              <a:xfrm>
                <a:off x="2042" y="1632"/>
                <a:ext cx="2"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5" name="Line 863">
                <a:extLst>
                  <a:ext uri="{FF2B5EF4-FFF2-40B4-BE49-F238E27FC236}">
                    <a16:creationId xmlns:a16="http://schemas.microsoft.com/office/drawing/2014/main" id="{40B13660-21C1-4638-BA16-518CEE19FC4E}"/>
                  </a:ext>
                </a:extLst>
              </p:cNvPr>
              <p:cNvSpPr>
                <a:spLocks noChangeShapeType="1"/>
              </p:cNvSpPr>
              <p:nvPr/>
            </p:nvSpPr>
            <p:spPr bwMode="auto">
              <a:xfrm>
                <a:off x="2044" y="1634"/>
                <a:ext cx="4"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6" name="Line 864">
                <a:extLst>
                  <a:ext uri="{FF2B5EF4-FFF2-40B4-BE49-F238E27FC236}">
                    <a16:creationId xmlns:a16="http://schemas.microsoft.com/office/drawing/2014/main" id="{1FA12B0C-6249-4CDE-9C54-1A300822332C}"/>
                  </a:ext>
                </a:extLst>
              </p:cNvPr>
              <p:cNvSpPr>
                <a:spLocks noChangeShapeType="1"/>
              </p:cNvSpPr>
              <p:nvPr/>
            </p:nvSpPr>
            <p:spPr bwMode="auto">
              <a:xfrm>
                <a:off x="2048" y="1640"/>
                <a:ext cx="2" cy="5"/>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7" name="Line 865">
                <a:extLst>
                  <a:ext uri="{FF2B5EF4-FFF2-40B4-BE49-F238E27FC236}">
                    <a16:creationId xmlns:a16="http://schemas.microsoft.com/office/drawing/2014/main" id="{1FB3CE61-7A70-41AD-83D3-643A82BD9959}"/>
                  </a:ext>
                </a:extLst>
              </p:cNvPr>
              <p:cNvSpPr>
                <a:spLocks noChangeShapeType="1"/>
              </p:cNvSpPr>
              <p:nvPr/>
            </p:nvSpPr>
            <p:spPr bwMode="auto">
              <a:xfrm>
                <a:off x="2050" y="1645"/>
                <a:ext cx="5" cy="14"/>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8" name="Line 866">
                <a:extLst>
                  <a:ext uri="{FF2B5EF4-FFF2-40B4-BE49-F238E27FC236}">
                    <a16:creationId xmlns:a16="http://schemas.microsoft.com/office/drawing/2014/main" id="{837BBEBD-C65E-42B0-8334-4890AD6D3B32}"/>
                  </a:ext>
                </a:extLst>
              </p:cNvPr>
              <p:cNvSpPr>
                <a:spLocks noChangeShapeType="1"/>
              </p:cNvSpPr>
              <p:nvPr/>
            </p:nvSpPr>
            <p:spPr bwMode="auto">
              <a:xfrm>
                <a:off x="2055" y="1659"/>
                <a:ext cx="4" cy="15"/>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9" name="Line 867">
                <a:extLst>
                  <a:ext uri="{FF2B5EF4-FFF2-40B4-BE49-F238E27FC236}">
                    <a16:creationId xmlns:a16="http://schemas.microsoft.com/office/drawing/2014/main" id="{26FADCA1-FC2F-4305-BE14-5B59588FB4DE}"/>
                  </a:ext>
                </a:extLst>
              </p:cNvPr>
              <p:cNvSpPr>
                <a:spLocks noChangeShapeType="1"/>
              </p:cNvSpPr>
              <p:nvPr/>
            </p:nvSpPr>
            <p:spPr bwMode="auto">
              <a:xfrm>
                <a:off x="2059" y="1674"/>
                <a:ext cx="2" cy="8"/>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0" name="Line 868">
                <a:extLst>
                  <a:ext uri="{FF2B5EF4-FFF2-40B4-BE49-F238E27FC236}">
                    <a16:creationId xmlns:a16="http://schemas.microsoft.com/office/drawing/2014/main" id="{D3E61484-845A-41AE-8995-3224D073B19A}"/>
                  </a:ext>
                </a:extLst>
              </p:cNvPr>
              <p:cNvSpPr>
                <a:spLocks noChangeShapeType="1"/>
              </p:cNvSpPr>
              <p:nvPr/>
            </p:nvSpPr>
            <p:spPr bwMode="auto">
              <a:xfrm>
                <a:off x="2061" y="1682"/>
                <a:ext cx="1" cy="10"/>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1" name="Line 869">
                <a:extLst>
                  <a:ext uri="{FF2B5EF4-FFF2-40B4-BE49-F238E27FC236}">
                    <a16:creationId xmlns:a16="http://schemas.microsoft.com/office/drawing/2014/main" id="{B28A307D-FCF3-4E2D-8B98-A292E04E1F06}"/>
                  </a:ext>
                </a:extLst>
              </p:cNvPr>
              <p:cNvSpPr>
                <a:spLocks noChangeShapeType="1"/>
              </p:cNvSpPr>
              <p:nvPr/>
            </p:nvSpPr>
            <p:spPr bwMode="auto">
              <a:xfrm>
                <a:off x="2061" y="1692"/>
                <a:ext cx="2" cy="2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2" name="Line 870">
                <a:extLst>
                  <a:ext uri="{FF2B5EF4-FFF2-40B4-BE49-F238E27FC236}">
                    <a16:creationId xmlns:a16="http://schemas.microsoft.com/office/drawing/2014/main" id="{0A9D1281-CDD7-42D3-8404-33E0692F42D7}"/>
                  </a:ext>
                </a:extLst>
              </p:cNvPr>
              <p:cNvSpPr>
                <a:spLocks noChangeShapeType="1"/>
              </p:cNvSpPr>
              <p:nvPr/>
            </p:nvSpPr>
            <p:spPr bwMode="auto">
              <a:xfrm>
                <a:off x="2063" y="1713"/>
                <a:ext cx="2" cy="2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3" name="Line 871">
                <a:extLst>
                  <a:ext uri="{FF2B5EF4-FFF2-40B4-BE49-F238E27FC236}">
                    <a16:creationId xmlns:a16="http://schemas.microsoft.com/office/drawing/2014/main" id="{A8F75BFD-DFB5-46C2-956E-7C851DFDA2B3}"/>
                  </a:ext>
                </a:extLst>
              </p:cNvPr>
              <p:cNvSpPr>
                <a:spLocks noChangeShapeType="1"/>
              </p:cNvSpPr>
              <p:nvPr/>
            </p:nvSpPr>
            <p:spPr bwMode="auto">
              <a:xfrm>
                <a:off x="2065" y="1734"/>
                <a:ext cx="1" cy="7"/>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4" name="Line 872">
                <a:extLst>
                  <a:ext uri="{FF2B5EF4-FFF2-40B4-BE49-F238E27FC236}">
                    <a16:creationId xmlns:a16="http://schemas.microsoft.com/office/drawing/2014/main" id="{B67084DA-7A0C-44ED-B68B-59AE77CE5668}"/>
                  </a:ext>
                </a:extLst>
              </p:cNvPr>
              <p:cNvSpPr>
                <a:spLocks noChangeShapeType="1"/>
              </p:cNvSpPr>
              <p:nvPr/>
            </p:nvSpPr>
            <p:spPr bwMode="auto">
              <a:xfrm>
                <a:off x="2065" y="1741"/>
                <a:ext cx="2" cy="8"/>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5" name="Line 873">
                <a:extLst>
                  <a:ext uri="{FF2B5EF4-FFF2-40B4-BE49-F238E27FC236}">
                    <a16:creationId xmlns:a16="http://schemas.microsoft.com/office/drawing/2014/main" id="{85696E50-73AB-40B5-8492-4C178B65650E}"/>
                  </a:ext>
                </a:extLst>
              </p:cNvPr>
              <p:cNvSpPr>
                <a:spLocks noChangeShapeType="1"/>
              </p:cNvSpPr>
              <p:nvPr/>
            </p:nvSpPr>
            <p:spPr bwMode="auto">
              <a:xfrm>
                <a:off x="2067" y="1749"/>
                <a:ext cx="2" cy="10"/>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6" name="Line 874">
                <a:extLst>
                  <a:ext uri="{FF2B5EF4-FFF2-40B4-BE49-F238E27FC236}">
                    <a16:creationId xmlns:a16="http://schemas.microsoft.com/office/drawing/2014/main" id="{428215CC-0FCC-41DB-9E9D-DA8E2B244084}"/>
                  </a:ext>
                </a:extLst>
              </p:cNvPr>
              <p:cNvSpPr>
                <a:spLocks noChangeShapeType="1"/>
              </p:cNvSpPr>
              <p:nvPr/>
            </p:nvSpPr>
            <p:spPr bwMode="auto">
              <a:xfrm>
                <a:off x="2069" y="1759"/>
                <a:ext cx="4" cy="9"/>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7" name="Line 875">
                <a:extLst>
                  <a:ext uri="{FF2B5EF4-FFF2-40B4-BE49-F238E27FC236}">
                    <a16:creationId xmlns:a16="http://schemas.microsoft.com/office/drawing/2014/main" id="{8DCC21DA-4443-4F7F-9791-9406A9342D45}"/>
                  </a:ext>
                </a:extLst>
              </p:cNvPr>
              <p:cNvSpPr>
                <a:spLocks noChangeShapeType="1"/>
              </p:cNvSpPr>
              <p:nvPr/>
            </p:nvSpPr>
            <p:spPr bwMode="auto">
              <a:xfrm>
                <a:off x="2073" y="1768"/>
                <a:ext cx="2" cy="4"/>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8" name="Line 876">
                <a:extLst>
                  <a:ext uri="{FF2B5EF4-FFF2-40B4-BE49-F238E27FC236}">
                    <a16:creationId xmlns:a16="http://schemas.microsoft.com/office/drawing/2014/main" id="{173AD34E-4AAD-4704-9FBC-85CAD84CE3BD}"/>
                  </a:ext>
                </a:extLst>
              </p:cNvPr>
              <p:cNvSpPr>
                <a:spLocks noChangeShapeType="1"/>
              </p:cNvSpPr>
              <p:nvPr/>
            </p:nvSpPr>
            <p:spPr bwMode="auto">
              <a:xfrm>
                <a:off x="2075" y="1772"/>
                <a:ext cx="2"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9" name="Line 877">
                <a:extLst>
                  <a:ext uri="{FF2B5EF4-FFF2-40B4-BE49-F238E27FC236}">
                    <a16:creationId xmlns:a16="http://schemas.microsoft.com/office/drawing/2014/main" id="{88A75186-0D0A-4E0D-A128-1820C6BF118A}"/>
                  </a:ext>
                </a:extLst>
              </p:cNvPr>
              <p:cNvSpPr>
                <a:spLocks noChangeShapeType="1"/>
              </p:cNvSpPr>
              <p:nvPr/>
            </p:nvSpPr>
            <p:spPr bwMode="auto">
              <a:xfrm>
                <a:off x="2077" y="1774"/>
                <a:ext cx="1"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0" name="Line 878">
                <a:extLst>
                  <a:ext uri="{FF2B5EF4-FFF2-40B4-BE49-F238E27FC236}">
                    <a16:creationId xmlns:a16="http://schemas.microsoft.com/office/drawing/2014/main" id="{F283A85C-370B-4BB0-9942-3800DEEAD04B}"/>
                  </a:ext>
                </a:extLst>
              </p:cNvPr>
              <p:cNvSpPr>
                <a:spLocks noChangeShapeType="1"/>
              </p:cNvSpPr>
              <p:nvPr/>
            </p:nvSpPr>
            <p:spPr bwMode="auto">
              <a:xfrm flipV="1">
                <a:off x="2077" y="1772"/>
                <a:ext cx="1"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1" name="Line 879">
                <a:extLst>
                  <a:ext uri="{FF2B5EF4-FFF2-40B4-BE49-F238E27FC236}">
                    <a16:creationId xmlns:a16="http://schemas.microsoft.com/office/drawing/2014/main" id="{78AC7911-2F42-4467-9331-923012298C8B}"/>
                  </a:ext>
                </a:extLst>
              </p:cNvPr>
              <p:cNvSpPr>
                <a:spLocks noChangeShapeType="1"/>
              </p:cNvSpPr>
              <p:nvPr/>
            </p:nvSpPr>
            <p:spPr bwMode="auto">
              <a:xfrm flipV="1">
                <a:off x="2078" y="1768"/>
                <a:ext cx="2" cy="4"/>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2" name="Line 880">
                <a:extLst>
                  <a:ext uri="{FF2B5EF4-FFF2-40B4-BE49-F238E27FC236}">
                    <a16:creationId xmlns:a16="http://schemas.microsoft.com/office/drawing/2014/main" id="{1842FE32-16F7-46F9-81BE-CCC6842B0B1D}"/>
                  </a:ext>
                </a:extLst>
              </p:cNvPr>
              <p:cNvSpPr>
                <a:spLocks noChangeShapeType="1"/>
              </p:cNvSpPr>
              <p:nvPr/>
            </p:nvSpPr>
            <p:spPr bwMode="auto">
              <a:xfrm flipV="1">
                <a:off x="2080" y="1761"/>
                <a:ext cx="2" cy="7"/>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3" name="Line 881">
                <a:extLst>
                  <a:ext uri="{FF2B5EF4-FFF2-40B4-BE49-F238E27FC236}">
                    <a16:creationId xmlns:a16="http://schemas.microsoft.com/office/drawing/2014/main" id="{D47D4AC7-7BAC-44D5-A942-9C1910A93A30}"/>
                  </a:ext>
                </a:extLst>
              </p:cNvPr>
              <p:cNvSpPr>
                <a:spLocks noChangeShapeType="1"/>
              </p:cNvSpPr>
              <p:nvPr/>
            </p:nvSpPr>
            <p:spPr bwMode="auto">
              <a:xfrm flipV="1">
                <a:off x="2082" y="1753"/>
                <a:ext cx="2" cy="8"/>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4" name="Line 882">
                <a:extLst>
                  <a:ext uri="{FF2B5EF4-FFF2-40B4-BE49-F238E27FC236}">
                    <a16:creationId xmlns:a16="http://schemas.microsoft.com/office/drawing/2014/main" id="{EE43C731-1FB6-452E-B423-E9E220A8C919}"/>
                  </a:ext>
                </a:extLst>
              </p:cNvPr>
              <p:cNvSpPr>
                <a:spLocks noChangeShapeType="1"/>
              </p:cNvSpPr>
              <p:nvPr/>
            </p:nvSpPr>
            <p:spPr bwMode="auto">
              <a:xfrm flipV="1">
                <a:off x="2084" y="1741"/>
                <a:ext cx="2" cy="12"/>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5" name="Line 883">
                <a:extLst>
                  <a:ext uri="{FF2B5EF4-FFF2-40B4-BE49-F238E27FC236}">
                    <a16:creationId xmlns:a16="http://schemas.microsoft.com/office/drawing/2014/main" id="{5D6B0B0F-D109-459A-8F8A-BF8630AC4192}"/>
                  </a:ext>
                </a:extLst>
              </p:cNvPr>
              <p:cNvSpPr>
                <a:spLocks noChangeShapeType="1"/>
              </p:cNvSpPr>
              <p:nvPr/>
            </p:nvSpPr>
            <p:spPr bwMode="auto">
              <a:xfrm flipV="1">
                <a:off x="2086" y="1730"/>
                <a:ext cx="2" cy="11"/>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6" name="Line 884">
                <a:extLst>
                  <a:ext uri="{FF2B5EF4-FFF2-40B4-BE49-F238E27FC236}">
                    <a16:creationId xmlns:a16="http://schemas.microsoft.com/office/drawing/2014/main" id="{90EE85A6-66D3-4B4F-9CE2-E9C6B8CCC503}"/>
                  </a:ext>
                </a:extLst>
              </p:cNvPr>
              <p:cNvSpPr>
                <a:spLocks noChangeShapeType="1"/>
              </p:cNvSpPr>
              <p:nvPr/>
            </p:nvSpPr>
            <p:spPr bwMode="auto">
              <a:xfrm flipV="1">
                <a:off x="2088" y="1717"/>
                <a:ext cx="2" cy="13"/>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7" name="Line 885">
                <a:extLst>
                  <a:ext uri="{FF2B5EF4-FFF2-40B4-BE49-F238E27FC236}">
                    <a16:creationId xmlns:a16="http://schemas.microsoft.com/office/drawing/2014/main" id="{AD3FB26C-883A-411F-AE13-CF6190E9E471}"/>
                  </a:ext>
                </a:extLst>
              </p:cNvPr>
              <p:cNvSpPr>
                <a:spLocks noChangeShapeType="1"/>
              </p:cNvSpPr>
              <p:nvPr/>
            </p:nvSpPr>
            <p:spPr bwMode="auto">
              <a:xfrm flipV="1">
                <a:off x="2090" y="1686"/>
                <a:ext cx="2" cy="3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8" name="Line 886">
                <a:extLst>
                  <a:ext uri="{FF2B5EF4-FFF2-40B4-BE49-F238E27FC236}">
                    <a16:creationId xmlns:a16="http://schemas.microsoft.com/office/drawing/2014/main" id="{B0EBB623-880E-44D1-A271-827E001326BE}"/>
                  </a:ext>
                </a:extLst>
              </p:cNvPr>
              <p:cNvSpPr>
                <a:spLocks noChangeShapeType="1"/>
              </p:cNvSpPr>
              <p:nvPr/>
            </p:nvSpPr>
            <p:spPr bwMode="auto">
              <a:xfrm flipV="1">
                <a:off x="2092" y="1674"/>
                <a:ext cx="1" cy="12"/>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9" name="Line 887">
                <a:extLst>
                  <a:ext uri="{FF2B5EF4-FFF2-40B4-BE49-F238E27FC236}">
                    <a16:creationId xmlns:a16="http://schemas.microsoft.com/office/drawing/2014/main" id="{61529EEB-838A-4917-9464-5255397CBEA9}"/>
                  </a:ext>
                </a:extLst>
              </p:cNvPr>
              <p:cNvSpPr>
                <a:spLocks noChangeShapeType="1"/>
              </p:cNvSpPr>
              <p:nvPr/>
            </p:nvSpPr>
            <p:spPr bwMode="auto">
              <a:xfrm flipV="1">
                <a:off x="2092" y="1663"/>
                <a:ext cx="2" cy="11"/>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0" name="Line 888">
                <a:extLst>
                  <a:ext uri="{FF2B5EF4-FFF2-40B4-BE49-F238E27FC236}">
                    <a16:creationId xmlns:a16="http://schemas.microsoft.com/office/drawing/2014/main" id="{B6703C7F-D5F0-47CC-BAA9-23321C233DE3}"/>
                  </a:ext>
                </a:extLst>
              </p:cNvPr>
              <p:cNvSpPr>
                <a:spLocks noChangeShapeType="1"/>
              </p:cNvSpPr>
              <p:nvPr/>
            </p:nvSpPr>
            <p:spPr bwMode="auto">
              <a:xfrm flipV="1">
                <a:off x="2094" y="1634"/>
                <a:ext cx="1" cy="2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1" name="Line 889">
                <a:extLst>
                  <a:ext uri="{FF2B5EF4-FFF2-40B4-BE49-F238E27FC236}">
                    <a16:creationId xmlns:a16="http://schemas.microsoft.com/office/drawing/2014/main" id="{8477610B-9DCF-41DA-A741-4E1EA2F531E5}"/>
                  </a:ext>
                </a:extLst>
              </p:cNvPr>
              <p:cNvSpPr>
                <a:spLocks noChangeShapeType="1"/>
              </p:cNvSpPr>
              <p:nvPr/>
            </p:nvSpPr>
            <p:spPr bwMode="auto">
              <a:xfrm flipV="1">
                <a:off x="2094" y="1601"/>
                <a:ext cx="2" cy="33"/>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2" name="Line 890">
                <a:extLst>
                  <a:ext uri="{FF2B5EF4-FFF2-40B4-BE49-F238E27FC236}">
                    <a16:creationId xmlns:a16="http://schemas.microsoft.com/office/drawing/2014/main" id="{228BCF34-69A7-45DB-AE52-0F5C0D0CF65A}"/>
                  </a:ext>
                </a:extLst>
              </p:cNvPr>
              <p:cNvSpPr>
                <a:spLocks noChangeShapeType="1"/>
              </p:cNvSpPr>
              <p:nvPr/>
            </p:nvSpPr>
            <p:spPr bwMode="auto">
              <a:xfrm flipV="1">
                <a:off x="2096" y="1567"/>
                <a:ext cx="1" cy="34"/>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3" name="Line 891">
                <a:extLst>
                  <a:ext uri="{FF2B5EF4-FFF2-40B4-BE49-F238E27FC236}">
                    <a16:creationId xmlns:a16="http://schemas.microsoft.com/office/drawing/2014/main" id="{E12BFE80-2F5B-48AB-BAE5-9C4EE4DDE3CA}"/>
                  </a:ext>
                </a:extLst>
              </p:cNvPr>
              <p:cNvSpPr>
                <a:spLocks noChangeShapeType="1"/>
              </p:cNvSpPr>
              <p:nvPr/>
            </p:nvSpPr>
            <p:spPr bwMode="auto">
              <a:xfrm flipV="1">
                <a:off x="2096" y="1532"/>
                <a:ext cx="2" cy="35"/>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4" name="Line 892">
                <a:extLst>
                  <a:ext uri="{FF2B5EF4-FFF2-40B4-BE49-F238E27FC236}">
                    <a16:creationId xmlns:a16="http://schemas.microsoft.com/office/drawing/2014/main" id="{B3BDD05E-E202-4DE3-AEED-E5BE44AAAB12}"/>
                  </a:ext>
                </a:extLst>
              </p:cNvPr>
              <p:cNvSpPr>
                <a:spLocks noChangeShapeType="1"/>
              </p:cNvSpPr>
              <p:nvPr/>
            </p:nvSpPr>
            <p:spPr bwMode="auto">
              <a:xfrm flipV="1">
                <a:off x="2098" y="1498"/>
                <a:ext cx="1" cy="34"/>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5" name="Line 893">
                <a:extLst>
                  <a:ext uri="{FF2B5EF4-FFF2-40B4-BE49-F238E27FC236}">
                    <a16:creationId xmlns:a16="http://schemas.microsoft.com/office/drawing/2014/main" id="{78119653-3C0F-4711-BAFF-F94F3320F122}"/>
                  </a:ext>
                </a:extLst>
              </p:cNvPr>
              <p:cNvSpPr>
                <a:spLocks noChangeShapeType="1"/>
              </p:cNvSpPr>
              <p:nvPr/>
            </p:nvSpPr>
            <p:spPr bwMode="auto">
              <a:xfrm flipV="1">
                <a:off x="2098" y="1469"/>
                <a:ext cx="2" cy="2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6" name="Line 894">
                <a:extLst>
                  <a:ext uri="{FF2B5EF4-FFF2-40B4-BE49-F238E27FC236}">
                    <a16:creationId xmlns:a16="http://schemas.microsoft.com/office/drawing/2014/main" id="{F62E19FB-A52E-495F-9D36-973ADB1890CE}"/>
                  </a:ext>
                </a:extLst>
              </p:cNvPr>
              <p:cNvSpPr>
                <a:spLocks noChangeShapeType="1"/>
              </p:cNvSpPr>
              <p:nvPr/>
            </p:nvSpPr>
            <p:spPr bwMode="auto">
              <a:xfrm flipV="1">
                <a:off x="2100" y="1455"/>
                <a:ext cx="1" cy="14"/>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7" name="Line 895">
                <a:extLst>
                  <a:ext uri="{FF2B5EF4-FFF2-40B4-BE49-F238E27FC236}">
                    <a16:creationId xmlns:a16="http://schemas.microsoft.com/office/drawing/2014/main" id="{E50845C4-6071-4A87-8C8E-DE2797A4EFF1}"/>
                  </a:ext>
                </a:extLst>
              </p:cNvPr>
              <p:cNvSpPr>
                <a:spLocks noChangeShapeType="1"/>
              </p:cNvSpPr>
              <p:nvPr/>
            </p:nvSpPr>
            <p:spPr bwMode="auto">
              <a:xfrm flipV="1">
                <a:off x="2100" y="1444"/>
                <a:ext cx="1" cy="1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8" name="Line 896">
                <a:extLst>
                  <a:ext uri="{FF2B5EF4-FFF2-40B4-BE49-F238E27FC236}">
                    <a16:creationId xmlns:a16="http://schemas.microsoft.com/office/drawing/2014/main" id="{855EC52E-3E31-4342-B218-4BDD7FA89358}"/>
                  </a:ext>
                </a:extLst>
              </p:cNvPr>
              <p:cNvSpPr>
                <a:spLocks noChangeShapeType="1"/>
              </p:cNvSpPr>
              <p:nvPr/>
            </p:nvSpPr>
            <p:spPr bwMode="auto">
              <a:xfrm flipV="1">
                <a:off x="2100" y="1425"/>
                <a:ext cx="1" cy="1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9" name="Line 897">
                <a:extLst>
                  <a:ext uri="{FF2B5EF4-FFF2-40B4-BE49-F238E27FC236}">
                    <a16:creationId xmlns:a16="http://schemas.microsoft.com/office/drawing/2014/main" id="{22F8B3D5-F202-4E5D-8620-74485A2F7878}"/>
                  </a:ext>
                </a:extLst>
              </p:cNvPr>
              <p:cNvSpPr>
                <a:spLocks noChangeShapeType="1"/>
              </p:cNvSpPr>
              <p:nvPr/>
            </p:nvSpPr>
            <p:spPr bwMode="auto">
              <a:xfrm flipV="1">
                <a:off x="2100" y="1407"/>
                <a:ext cx="2" cy="18"/>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0" name="Line 898">
                <a:extLst>
                  <a:ext uri="{FF2B5EF4-FFF2-40B4-BE49-F238E27FC236}">
                    <a16:creationId xmlns:a16="http://schemas.microsoft.com/office/drawing/2014/main" id="{3AADC3A9-44A0-408C-B82D-DB2E91AA72AE}"/>
                  </a:ext>
                </a:extLst>
              </p:cNvPr>
              <p:cNvSpPr>
                <a:spLocks noChangeShapeType="1"/>
              </p:cNvSpPr>
              <p:nvPr/>
            </p:nvSpPr>
            <p:spPr bwMode="auto">
              <a:xfrm flipV="1">
                <a:off x="2102" y="1392"/>
                <a:ext cx="1" cy="15"/>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1" name="Line 899">
                <a:extLst>
                  <a:ext uri="{FF2B5EF4-FFF2-40B4-BE49-F238E27FC236}">
                    <a16:creationId xmlns:a16="http://schemas.microsoft.com/office/drawing/2014/main" id="{7BACF5A3-0B37-401F-83EF-F8FA3D9869B8}"/>
                  </a:ext>
                </a:extLst>
              </p:cNvPr>
              <p:cNvSpPr>
                <a:spLocks noChangeShapeType="1"/>
              </p:cNvSpPr>
              <p:nvPr/>
            </p:nvSpPr>
            <p:spPr bwMode="auto">
              <a:xfrm flipV="1">
                <a:off x="2102" y="1379"/>
                <a:ext cx="1" cy="13"/>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2" name="Line 900">
                <a:extLst>
                  <a:ext uri="{FF2B5EF4-FFF2-40B4-BE49-F238E27FC236}">
                    <a16:creationId xmlns:a16="http://schemas.microsoft.com/office/drawing/2014/main" id="{88B5ECAE-8303-4F5A-AE3D-56717B7F9AE8}"/>
                  </a:ext>
                </a:extLst>
              </p:cNvPr>
              <p:cNvSpPr>
                <a:spLocks noChangeShapeType="1"/>
              </p:cNvSpPr>
              <p:nvPr/>
            </p:nvSpPr>
            <p:spPr bwMode="auto">
              <a:xfrm flipV="1">
                <a:off x="2103" y="1367"/>
                <a:ext cx="1" cy="12"/>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3" name="Line 901">
                <a:extLst>
                  <a:ext uri="{FF2B5EF4-FFF2-40B4-BE49-F238E27FC236}">
                    <a16:creationId xmlns:a16="http://schemas.microsoft.com/office/drawing/2014/main" id="{0376BB48-B25D-4056-BF91-24FF57D92EC8}"/>
                  </a:ext>
                </a:extLst>
              </p:cNvPr>
              <p:cNvSpPr>
                <a:spLocks noChangeShapeType="1"/>
              </p:cNvSpPr>
              <p:nvPr/>
            </p:nvSpPr>
            <p:spPr bwMode="auto">
              <a:xfrm flipV="1">
                <a:off x="2103" y="1356"/>
                <a:ext cx="2" cy="11"/>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4" name="Line 902">
                <a:extLst>
                  <a:ext uri="{FF2B5EF4-FFF2-40B4-BE49-F238E27FC236}">
                    <a16:creationId xmlns:a16="http://schemas.microsoft.com/office/drawing/2014/main" id="{721236F9-05ED-4DAF-B256-4A4933B37166}"/>
                  </a:ext>
                </a:extLst>
              </p:cNvPr>
              <p:cNvSpPr>
                <a:spLocks noChangeShapeType="1"/>
              </p:cNvSpPr>
              <p:nvPr/>
            </p:nvSpPr>
            <p:spPr bwMode="auto">
              <a:xfrm flipV="1">
                <a:off x="2105" y="1338"/>
                <a:ext cx="2" cy="18"/>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5" name="Line 903">
                <a:extLst>
                  <a:ext uri="{FF2B5EF4-FFF2-40B4-BE49-F238E27FC236}">
                    <a16:creationId xmlns:a16="http://schemas.microsoft.com/office/drawing/2014/main" id="{FCDF8250-1E1A-48E7-8036-20B717FDB628}"/>
                  </a:ext>
                </a:extLst>
              </p:cNvPr>
              <p:cNvSpPr>
                <a:spLocks noChangeShapeType="1"/>
              </p:cNvSpPr>
              <p:nvPr/>
            </p:nvSpPr>
            <p:spPr bwMode="auto">
              <a:xfrm flipV="1">
                <a:off x="2107" y="1327"/>
                <a:ext cx="2" cy="11"/>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6" name="Line 904">
                <a:extLst>
                  <a:ext uri="{FF2B5EF4-FFF2-40B4-BE49-F238E27FC236}">
                    <a16:creationId xmlns:a16="http://schemas.microsoft.com/office/drawing/2014/main" id="{BB57E1F3-C666-4F6B-81BB-5E9E31AB217C}"/>
                  </a:ext>
                </a:extLst>
              </p:cNvPr>
              <p:cNvSpPr>
                <a:spLocks noChangeShapeType="1"/>
              </p:cNvSpPr>
              <p:nvPr/>
            </p:nvSpPr>
            <p:spPr bwMode="auto">
              <a:xfrm flipV="1">
                <a:off x="2109" y="1317"/>
                <a:ext cx="2" cy="10"/>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7" name="Line 905">
                <a:extLst>
                  <a:ext uri="{FF2B5EF4-FFF2-40B4-BE49-F238E27FC236}">
                    <a16:creationId xmlns:a16="http://schemas.microsoft.com/office/drawing/2014/main" id="{39CBF93A-41E6-4078-83F6-1798F46F069D}"/>
                  </a:ext>
                </a:extLst>
              </p:cNvPr>
              <p:cNvSpPr>
                <a:spLocks noChangeShapeType="1"/>
              </p:cNvSpPr>
              <p:nvPr/>
            </p:nvSpPr>
            <p:spPr bwMode="auto">
              <a:xfrm flipV="1">
                <a:off x="2111" y="1309"/>
                <a:ext cx="4" cy="8"/>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8" name="Line 906">
                <a:extLst>
                  <a:ext uri="{FF2B5EF4-FFF2-40B4-BE49-F238E27FC236}">
                    <a16:creationId xmlns:a16="http://schemas.microsoft.com/office/drawing/2014/main" id="{3C31B1A3-4541-4064-B521-4C875996402C}"/>
                  </a:ext>
                </a:extLst>
              </p:cNvPr>
              <p:cNvSpPr>
                <a:spLocks noChangeShapeType="1"/>
              </p:cNvSpPr>
              <p:nvPr/>
            </p:nvSpPr>
            <p:spPr bwMode="auto">
              <a:xfrm flipV="1">
                <a:off x="2115" y="1304"/>
                <a:ext cx="2" cy="5"/>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9" name="Line 907">
                <a:extLst>
                  <a:ext uri="{FF2B5EF4-FFF2-40B4-BE49-F238E27FC236}">
                    <a16:creationId xmlns:a16="http://schemas.microsoft.com/office/drawing/2014/main" id="{1F06D0A4-585E-46ED-9144-0507660B7B81}"/>
                  </a:ext>
                </a:extLst>
              </p:cNvPr>
              <p:cNvSpPr>
                <a:spLocks noChangeShapeType="1"/>
              </p:cNvSpPr>
              <p:nvPr/>
            </p:nvSpPr>
            <p:spPr bwMode="auto">
              <a:xfrm flipV="1">
                <a:off x="2117" y="1298"/>
                <a:ext cx="2" cy="6"/>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0" name="Line 908">
                <a:extLst>
                  <a:ext uri="{FF2B5EF4-FFF2-40B4-BE49-F238E27FC236}">
                    <a16:creationId xmlns:a16="http://schemas.microsoft.com/office/drawing/2014/main" id="{20A9040C-FDC0-4959-9C2E-E53022F0CA22}"/>
                  </a:ext>
                </a:extLst>
              </p:cNvPr>
              <p:cNvSpPr>
                <a:spLocks noChangeShapeType="1"/>
              </p:cNvSpPr>
              <p:nvPr/>
            </p:nvSpPr>
            <p:spPr bwMode="auto">
              <a:xfrm flipV="1">
                <a:off x="2119" y="1292"/>
                <a:ext cx="2" cy="6"/>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1" name="Line 909">
                <a:extLst>
                  <a:ext uri="{FF2B5EF4-FFF2-40B4-BE49-F238E27FC236}">
                    <a16:creationId xmlns:a16="http://schemas.microsoft.com/office/drawing/2014/main" id="{CBB4A4B8-5C1E-4E92-A53D-052B8E78E0C7}"/>
                  </a:ext>
                </a:extLst>
              </p:cNvPr>
              <p:cNvSpPr>
                <a:spLocks noChangeShapeType="1"/>
              </p:cNvSpPr>
              <p:nvPr/>
            </p:nvSpPr>
            <p:spPr bwMode="auto">
              <a:xfrm flipV="1">
                <a:off x="2121" y="1288"/>
                <a:ext cx="4" cy="4"/>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2" name="Line 910">
                <a:extLst>
                  <a:ext uri="{FF2B5EF4-FFF2-40B4-BE49-F238E27FC236}">
                    <a16:creationId xmlns:a16="http://schemas.microsoft.com/office/drawing/2014/main" id="{BCAB15BE-868C-4E08-8B1D-8D31381C3C98}"/>
                  </a:ext>
                </a:extLst>
              </p:cNvPr>
              <p:cNvSpPr>
                <a:spLocks noChangeShapeType="1"/>
              </p:cNvSpPr>
              <p:nvPr/>
            </p:nvSpPr>
            <p:spPr bwMode="auto">
              <a:xfrm>
                <a:off x="2125" y="1288"/>
                <a:ext cx="3"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3" name="Line 911">
                <a:extLst>
                  <a:ext uri="{FF2B5EF4-FFF2-40B4-BE49-F238E27FC236}">
                    <a16:creationId xmlns:a16="http://schemas.microsoft.com/office/drawing/2014/main" id="{DBC25E7A-5283-4C05-9AED-1E0A95CF1433}"/>
                  </a:ext>
                </a:extLst>
              </p:cNvPr>
              <p:cNvSpPr>
                <a:spLocks noChangeShapeType="1"/>
              </p:cNvSpPr>
              <p:nvPr/>
            </p:nvSpPr>
            <p:spPr bwMode="auto">
              <a:xfrm>
                <a:off x="2128" y="1288"/>
                <a:ext cx="2"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4" name="Line 912">
                <a:extLst>
                  <a:ext uri="{FF2B5EF4-FFF2-40B4-BE49-F238E27FC236}">
                    <a16:creationId xmlns:a16="http://schemas.microsoft.com/office/drawing/2014/main" id="{345C4093-84D2-4EC9-982F-B26F4734C023}"/>
                  </a:ext>
                </a:extLst>
              </p:cNvPr>
              <p:cNvSpPr>
                <a:spLocks noChangeShapeType="1"/>
              </p:cNvSpPr>
              <p:nvPr/>
            </p:nvSpPr>
            <p:spPr bwMode="auto">
              <a:xfrm>
                <a:off x="2130" y="1290"/>
                <a:ext cx="4"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5" name="Line 913">
                <a:extLst>
                  <a:ext uri="{FF2B5EF4-FFF2-40B4-BE49-F238E27FC236}">
                    <a16:creationId xmlns:a16="http://schemas.microsoft.com/office/drawing/2014/main" id="{DAC10E99-915B-4DBB-B687-FCB266277FC9}"/>
                  </a:ext>
                </a:extLst>
              </p:cNvPr>
              <p:cNvSpPr>
                <a:spLocks noChangeShapeType="1"/>
              </p:cNvSpPr>
              <p:nvPr/>
            </p:nvSpPr>
            <p:spPr bwMode="auto">
              <a:xfrm>
                <a:off x="2134" y="1296"/>
                <a:ext cx="8" cy="13"/>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6" name="Line 914">
                <a:extLst>
                  <a:ext uri="{FF2B5EF4-FFF2-40B4-BE49-F238E27FC236}">
                    <a16:creationId xmlns:a16="http://schemas.microsoft.com/office/drawing/2014/main" id="{84056307-3A20-4B3A-99D9-B6B5B0317566}"/>
                  </a:ext>
                </a:extLst>
              </p:cNvPr>
              <p:cNvSpPr>
                <a:spLocks noChangeShapeType="1"/>
              </p:cNvSpPr>
              <p:nvPr/>
            </p:nvSpPr>
            <p:spPr bwMode="auto">
              <a:xfrm>
                <a:off x="2142" y="1309"/>
                <a:ext cx="4"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7" name="Line 915">
                <a:extLst>
                  <a:ext uri="{FF2B5EF4-FFF2-40B4-BE49-F238E27FC236}">
                    <a16:creationId xmlns:a16="http://schemas.microsoft.com/office/drawing/2014/main" id="{E5B0417C-5A8F-4BEA-96C5-2D678C2B482F}"/>
                  </a:ext>
                </a:extLst>
              </p:cNvPr>
              <p:cNvSpPr>
                <a:spLocks noChangeShapeType="1"/>
              </p:cNvSpPr>
              <p:nvPr/>
            </p:nvSpPr>
            <p:spPr bwMode="auto">
              <a:xfrm>
                <a:off x="2146" y="1315"/>
                <a:ext cx="4"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8" name="Line 916">
                <a:extLst>
                  <a:ext uri="{FF2B5EF4-FFF2-40B4-BE49-F238E27FC236}">
                    <a16:creationId xmlns:a16="http://schemas.microsoft.com/office/drawing/2014/main" id="{D8E71A5E-E04B-49D8-BBAF-B8B7C32AF3A5}"/>
                  </a:ext>
                </a:extLst>
              </p:cNvPr>
              <p:cNvSpPr>
                <a:spLocks noChangeShapeType="1"/>
              </p:cNvSpPr>
              <p:nvPr/>
            </p:nvSpPr>
            <p:spPr bwMode="auto">
              <a:xfrm>
                <a:off x="2150" y="1321"/>
                <a:ext cx="3" cy="4"/>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9" name="Line 917">
                <a:extLst>
                  <a:ext uri="{FF2B5EF4-FFF2-40B4-BE49-F238E27FC236}">
                    <a16:creationId xmlns:a16="http://schemas.microsoft.com/office/drawing/2014/main" id="{EFCC7E4E-8E01-40C0-834E-74E571307FC3}"/>
                  </a:ext>
                </a:extLst>
              </p:cNvPr>
              <p:cNvSpPr>
                <a:spLocks noChangeShapeType="1"/>
              </p:cNvSpPr>
              <p:nvPr/>
            </p:nvSpPr>
            <p:spPr bwMode="auto">
              <a:xfrm>
                <a:off x="2153" y="1325"/>
                <a:ext cx="2"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0" name="Line 918">
                <a:extLst>
                  <a:ext uri="{FF2B5EF4-FFF2-40B4-BE49-F238E27FC236}">
                    <a16:creationId xmlns:a16="http://schemas.microsoft.com/office/drawing/2014/main" id="{020293F9-D2F8-4173-8DF9-6435DA27D0FE}"/>
                  </a:ext>
                </a:extLst>
              </p:cNvPr>
              <p:cNvSpPr>
                <a:spLocks noChangeShapeType="1"/>
              </p:cNvSpPr>
              <p:nvPr/>
            </p:nvSpPr>
            <p:spPr bwMode="auto">
              <a:xfrm>
                <a:off x="2155" y="1327"/>
                <a:ext cx="2"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1" name="Line 919">
                <a:extLst>
                  <a:ext uri="{FF2B5EF4-FFF2-40B4-BE49-F238E27FC236}">
                    <a16:creationId xmlns:a16="http://schemas.microsoft.com/office/drawing/2014/main" id="{7845127C-8574-416C-87E6-86B1029C2834}"/>
                  </a:ext>
                </a:extLst>
              </p:cNvPr>
              <p:cNvSpPr>
                <a:spLocks noChangeShapeType="1"/>
              </p:cNvSpPr>
              <p:nvPr/>
            </p:nvSpPr>
            <p:spPr bwMode="auto">
              <a:xfrm flipV="1">
                <a:off x="2157" y="1323"/>
                <a:ext cx="1" cy="4"/>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2" name="Line 920">
                <a:extLst>
                  <a:ext uri="{FF2B5EF4-FFF2-40B4-BE49-F238E27FC236}">
                    <a16:creationId xmlns:a16="http://schemas.microsoft.com/office/drawing/2014/main" id="{A16F7E3C-6183-42F6-8AA0-636CCF1E97FA}"/>
                  </a:ext>
                </a:extLst>
              </p:cNvPr>
              <p:cNvSpPr>
                <a:spLocks noChangeShapeType="1"/>
              </p:cNvSpPr>
              <p:nvPr/>
            </p:nvSpPr>
            <p:spPr bwMode="auto">
              <a:xfrm flipV="1">
                <a:off x="2157" y="1319"/>
                <a:ext cx="2" cy="4"/>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3" name="Line 921">
                <a:extLst>
                  <a:ext uri="{FF2B5EF4-FFF2-40B4-BE49-F238E27FC236}">
                    <a16:creationId xmlns:a16="http://schemas.microsoft.com/office/drawing/2014/main" id="{0C8B6BDE-6F67-4E64-BED8-253608B81A9D}"/>
                  </a:ext>
                </a:extLst>
              </p:cNvPr>
              <p:cNvSpPr>
                <a:spLocks noChangeShapeType="1"/>
              </p:cNvSpPr>
              <p:nvPr/>
            </p:nvSpPr>
            <p:spPr bwMode="auto">
              <a:xfrm flipV="1">
                <a:off x="2159" y="1313"/>
                <a:ext cx="1" cy="6"/>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4" name="Line 922">
                <a:extLst>
                  <a:ext uri="{FF2B5EF4-FFF2-40B4-BE49-F238E27FC236}">
                    <a16:creationId xmlns:a16="http://schemas.microsoft.com/office/drawing/2014/main" id="{FC334BA3-C911-4DA3-87F6-63A4095B398D}"/>
                  </a:ext>
                </a:extLst>
              </p:cNvPr>
              <p:cNvSpPr>
                <a:spLocks noChangeShapeType="1"/>
              </p:cNvSpPr>
              <p:nvPr/>
            </p:nvSpPr>
            <p:spPr bwMode="auto">
              <a:xfrm flipV="1">
                <a:off x="2159" y="1302"/>
                <a:ext cx="1" cy="1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5" name="Line 923">
                <a:extLst>
                  <a:ext uri="{FF2B5EF4-FFF2-40B4-BE49-F238E27FC236}">
                    <a16:creationId xmlns:a16="http://schemas.microsoft.com/office/drawing/2014/main" id="{E4015A9E-11F4-4942-A34A-2853B61ABBE0}"/>
                  </a:ext>
                </a:extLst>
              </p:cNvPr>
              <p:cNvSpPr>
                <a:spLocks noChangeShapeType="1"/>
              </p:cNvSpPr>
              <p:nvPr/>
            </p:nvSpPr>
            <p:spPr bwMode="auto">
              <a:xfrm flipV="1">
                <a:off x="2159" y="1298"/>
                <a:ext cx="2" cy="4"/>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6" name="Line 924">
                <a:extLst>
                  <a:ext uri="{FF2B5EF4-FFF2-40B4-BE49-F238E27FC236}">
                    <a16:creationId xmlns:a16="http://schemas.microsoft.com/office/drawing/2014/main" id="{E837A13E-55D8-4347-B38F-DC50D75BCC8D}"/>
                  </a:ext>
                </a:extLst>
              </p:cNvPr>
              <p:cNvSpPr>
                <a:spLocks noChangeShapeType="1"/>
              </p:cNvSpPr>
              <p:nvPr/>
            </p:nvSpPr>
            <p:spPr bwMode="auto">
              <a:xfrm flipV="1">
                <a:off x="2161" y="1294"/>
                <a:ext cx="1" cy="4"/>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7" name="Line 925">
                <a:extLst>
                  <a:ext uri="{FF2B5EF4-FFF2-40B4-BE49-F238E27FC236}">
                    <a16:creationId xmlns:a16="http://schemas.microsoft.com/office/drawing/2014/main" id="{15ACD469-2B83-44B6-8C4C-B1398456A71C}"/>
                  </a:ext>
                </a:extLst>
              </p:cNvPr>
              <p:cNvSpPr>
                <a:spLocks noChangeShapeType="1"/>
              </p:cNvSpPr>
              <p:nvPr/>
            </p:nvSpPr>
            <p:spPr bwMode="auto">
              <a:xfrm flipV="1">
                <a:off x="2161" y="1286"/>
                <a:ext cx="4" cy="8"/>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8" name="Line 926">
                <a:extLst>
                  <a:ext uri="{FF2B5EF4-FFF2-40B4-BE49-F238E27FC236}">
                    <a16:creationId xmlns:a16="http://schemas.microsoft.com/office/drawing/2014/main" id="{B08A695C-921E-4EF8-9988-3B8A841D50E6}"/>
                  </a:ext>
                </a:extLst>
              </p:cNvPr>
              <p:cNvSpPr>
                <a:spLocks noChangeShapeType="1"/>
              </p:cNvSpPr>
              <p:nvPr/>
            </p:nvSpPr>
            <p:spPr bwMode="auto">
              <a:xfrm flipV="1">
                <a:off x="2165" y="1281"/>
                <a:ext cx="4" cy="5"/>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9" name="Line 927">
                <a:extLst>
                  <a:ext uri="{FF2B5EF4-FFF2-40B4-BE49-F238E27FC236}">
                    <a16:creationId xmlns:a16="http://schemas.microsoft.com/office/drawing/2014/main" id="{43BB45C8-FA56-4335-A030-CD80728AD450}"/>
                  </a:ext>
                </a:extLst>
              </p:cNvPr>
              <p:cNvSpPr>
                <a:spLocks noChangeShapeType="1"/>
              </p:cNvSpPr>
              <p:nvPr/>
            </p:nvSpPr>
            <p:spPr bwMode="auto">
              <a:xfrm flipV="1">
                <a:off x="2169" y="1277"/>
                <a:ext cx="2" cy="4"/>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0" name="Line 928">
                <a:extLst>
                  <a:ext uri="{FF2B5EF4-FFF2-40B4-BE49-F238E27FC236}">
                    <a16:creationId xmlns:a16="http://schemas.microsoft.com/office/drawing/2014/main" id="{32B4DD07-23EB-4A20-9892-3BF50E8F2023}"/>
                  </a:ext>
                </a:extLst>
              </p:cNvPr>
              <p:cNvSpPr>
                <a:spLocks noChangeShapeType="1"/>
              </p:cNvSpPr>
              <p:nvPr/>
            </p:nvSpPr>
            <p:spPr bwMode="auto">
              <a:xfrm>
                <a:off x="2171" y="1277"/>
                <a:ext cx="2"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1" name="Line 929">
                <a:extLst>
                  <a:ext uri="{FF2B5EF4-FFF2-40B4-BE49-F238E27FC236}">
                    <a16:creationId xmlns:a16="http://schemas.microsoft.com/office/drawing/2014/main" id="{6C267698-89CD-4927-838B-712DC82DF897}"/>
                  </a:ext>
                </a:extLst>
              </p:cNvPr>
              <p:cNvSpPr>
                <a:spLocks noChangeShapeType="1"/>
              </p:cNvSpPr>
              <p:nvPr/>
            </p:nvSpPr>
            <p:spPr bwMode="auto">
              <a:xfrm>
                <a:off x="2173" y="1277"/>
                <a:ext cx="1"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2" name="Line 930">
                <a:extLst>
                  <a:ext uri="{FF2B5EF4-FFF2-40B4-BE49-F238E27FC236}">
                    <a16:creationId xmlns:a16="http://schemas.microsoft.com/office/drawing/2014/main" id="{8DCE2507-1AFA-4C01-8299-C15FB1A8F98F}"/>
                  </a:ext>
                </a:extLst>
              </p:cNvPr>
              <p:cNvSpPr>
                <a:spLocks noChangeShapeType="1"/>
              </p:cNvSpPr>
              <p:nvPr/>
            </p:nvSpPr>
            <p:spPr bwMode="auto">
              <a:xfrm>
                <a:off x="2173" y="1277"/>
                <a:ext cx="1"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3" name="Line 931">
                <a:extLst>
                  <a:ext uri="{FF2B5EF4-FFF2-40B4-BE49-F238E27FC236}">
                    <a16:creationId xmlns:a16="http://schemas.microsoft.com/office/drawing/2014/main" id="{C8610C04-F415-41AE-87DF-639F3FAB919B}"/>
                  </a:ext>
                </a:extLst>
              </p:cNvPr>
              <p:cNvSpPr>
                <a:spLocks noChangeShapeType="1"/>
              </p:cNvSpPr>
              <p:nvPr/>
            </p:nvSpPr>
            <p:spPr bwMode="auto">
              <a:xfrm>
                <a:off x="2174" y="1279"/>
                <a:ext cx="1" cy="6"/>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4" name="Line 932">
                <a:extLst>
                  <a:ext uri="{FF2B5EF4-FFF2-40B4-BE49-F238E27FC236}">
                    <a16:creationId xmlns:a16="http://schemas.microsoft.com/office/drawing/2014/main" id="{8DDEB6A0-1476-4B79-9A30-405B03966F42}"/>
                  </a:ext>
                </a:extLst>
              </p:cNvPr>
              <p:cNvSpPr>
                <a:spLocks noChangeShapeType="1"/>
              </p:cNvSpPr>
              <p:nvPr/>
            </p:nvSpPr>
            <p:spPr bwMode="auto">
              <a:xfrm>
                <a:off x="2174" y="1285"/>
                <a:ext cx="2" cy="7"/>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5" name="Line 933">
                <a:extLst>
                  <a:ext uri="{FF2B5EF4-FFF2-40B4-BE49-F238E27FC236}">
                    <a16:creationId xmlns:a16="http://schemas.microsoft.com/office/drawing/2014/main" id="{85526AB1-C912-4FD3-957C-869C05689931}"/>
                  </a:ext>
                </a:extLst>
              </p:cNvPr>
              <p:cNvSpPr>
                <a:spLocks noChangeShapeType="1"/>
              </p:cNvSpPr>
              <p:nvPr/>
            </p:nvSpPr>
            <p:spPr bwMode="auto">
              <a:xfrm>
                <a:off x="2176" y="1292"/>
                <a:ext cx="1" cy="12"/>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6" name="Line 934">
                <a:extLst>
                  <a:ext uri="{FF2B5EF4-FFF2-40B4-BE49-F238E27FC236}">
                    <a16:creationId xmlns:a16="http://schemas.microsoft.com/office/drawing/2014/main" id="{E1571E0A-6790-4DC8-92D7-AE43470E6B0D}"/>
                  </a:ext>
                </a:extLst>
              </p:cNvPr>
              <p:cNvSpPr>
                <a:spLocks noChangeShapeType="1"/>
              </p:cNvSpPr>
              <p:nvPr/>
            </p:nvSpPr>
            <p:spPr bwMode="auto">
              <a:xfrm flipH="1">
                <a:off x="2174" y="1304"/>
                <a:ext cx="2" cy="11"/>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7" name="Line 935">
                <a:extLst>
                  <a:ext uri="{FF2B5EF4-FFF2-40B4-BE49-F238E27FC236}">
                    <a16:creationId xmlns:a16="http://schemas.microsoft.com/office/drawing/2014/main" id="{42C69AFA-B95B-4D3D-B7B6-BC78D4F1D6FC}"/>
                  </a:ext>
                </a:extLst>
              </p:cNvPr>
              <p:cNvSpPr>
                <a:spLocks noChangeShapeType="1"/>
              </p:cNvSpPr>
              <p:nvPr/>
            </p:nvSpPr>
            <p:spPr bwMode="auto">
              <a:xfrm>
                <a:off x="2174" y="1315"/>
                <a:ext cx="1" cy="23"/>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8" name="Line 936">
                <a:extLst>
                  <a:ext uri="{FF2B5EF4-FFF2-40B4-BE49-F238E27FC236}">
                    <a16:creationId xmlns:a16="http://schemas.microsoft.com/office/drawing/2014/main" id="{44EC9E9A-7315-4788-AF40-E65C932A003B}"/>
                  </a:ext>
                </a:extLst>
              </p:cNvPr>
              <p:cNvSpPr>
                <a:spLocks noChangeShapeType="1"/>
              </p:cNvSpPr>
              <p:nvPr/>
            </p:nvSpPr>
            <p:spPr bwMode="auto">
              <a:xfrm>
                <a:off x="2174" y="1338"/>
                <a:ext cx="2" cy="10"/>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9" name="Line 937">
                <a:extLst>
                  <a:ext uri="{FF2B5EF4-FFF2-40B4-BE49-F238E27FC236}">
                    <a16:creationId xmlns:a16="http://schemas.microsoft.com/office/drawing/2014/main" id="{7E446B7A-B836-4E0E-8788-43AE6155AA72}"/>
                  </a:ext>
                </a:extLst>
              </p:cNvPr>
              <p:cNvSpPr>
                <a:spLocks noChangeShapeType="1"/>
              </p:cNvSpPr>
              <p:nvPr/>
            </p:nvSpPr>
            <p:spPr bwMode="auto">
              <a:xfrm>
                <a:off x="2176" y="1348"/>
                <a:ext cx="1" cy="9"/>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0" name="Line 938">
                <a:extLst>
                  <a:ext uri="{FF2B5EF4-FFF2-40B4-BE49-F238E27FC236}">
                    <a16:creationId xmlns:a16="http://schemas.microsoft.com/office/drawing/2014/main" id="{377F4F39-E89C-4414-B9B5-28487F0E0282}"/>
                  </a:ext>
                </a:extLst>
              </p:cNvPr>
              <p:cNvSpPr>
                <a:spLocks noChangeShapeType="1"/>
              </p:cNvSpPr>
              <p:nvPr/>
            </p:nvSpPr>
            <p:spPr bwMode="auto">
              <a:xfrm>
                <a:off x="2176" y="1357"/>
                <a:ext cx="2" cy="14"/>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1" name="Line 939">
                <a:extLst>
                  <a:ext uri="{FF2B5EF4-FFF2-40B4-BE49-F238E27FC236}">
                    <a16:creationId xmlns:a16="http://schemas.microsoft.com/office/drawing/2014/main" id="{668C1006-48D9-4B51-8175-532368933A28}"/>
                  </a:ext>
                </a:extLst>
              </p:cNvPr>
              <p:cNvSpPr>
                <a:spLocks noChangeShapeType="1"/>
              </p:cNvSpPr>
              <p:nvPr/>
            </p:nvSpPr>
            <p:spPr bwMode="auto">
              <a:xfrm>
                <a:off x="2178" y="1371"/>
                <a:ext cx="4" cy="11"/>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2" name="Line 940">
                <a:extLst>
                  <a:ext uri="{FF2B5EF4-FFF2-40B4-BE49-F238E27FC236}">
                    <a16:creationId xmlns:a16="http://schemas.microsoft.com/office/drawing/2014/main" id="{18B68D1B-FB8A-4592-9152-C21DE1BCF4BD}"/>
                  </a:ext>
                </a:extLst>
              </p:cNvPr>
              <p:cNvSpPr>
                <a:spLocks noChangeShapeType="1"/>
              </p:cNvSpPr>
              <p:nvPr/>
            </p:nvSpPr>
            <p:spPr bwMode="auto">
              <a:xfrm>
                <a:off x="2182" y="1382"/>
                <a:ext cx="4" cy="10"/>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3" name="Line 941">
                <a:extLst>
                  <a:ext uri="{FF2B5EF4-FFF2-40B4-BE49-F238E27FC236}">
                    <a16:creationId xmlns:a16="http://schemas.microsoft.com/office/drawing/2014/main" id="{0B41A309-C3C8-4BF7-82EF-1269BFCFBC1A}"/>
                  </a:ext>
                </a:extLst>
              </p:cNvPr>
              <p:cNvSpPr>
                <a:spLocks noChangeShapeType="1"/>
              </p:cNvSpPr>
              <p:nvPr/>
            </p:nvSpPr>
            <p:spPr bwMode="auto">
              <a:xfrm>
                <a:off x="2186" y="1392"/>
                <a:ext cx="4" cy="8"/>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4" name="Line 942">
                <a:extLst>
                  <a:ext uri="{FF2B5EF4-FFF2-40B4-BE49-F238E27FC236}">
                    <a16:creationId xmlns:a16="http://schemas.microsoft.com/office/drawing/2014/main" id="{DE18DB87-266A-441A-894B-7221BF7EFF55}"/>
                  </a:ext>
                </a:extLst>
              </p:cNvPr>
              <p:cNvSpPr>
                <a:spLocks noChangeShapeType="1"/>
              </p:cNvSpPr>
              <p:nvPr/>
            </p:nvSpPr>
            <p:spPr bwMode="auto">
              <a:xfrm>
                <a:off x="2190" y="1400"/>
                <a:ext cx="2"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5" name="Line 943">
                <a:extLst>
                  <a:ext uri="{FF2B5EF4-FFF2-40B4-BE49-F238E27FC236}">
                    <a16:creationId xmlns:a16="http://schemas.microsoft.com/office/drawing/2014/main" id="{7F03C404-2015-47B8-BBB6-099BFEC7A777}"/>
                  </a:ext>
                </a:extLst>
              </p:cNvPr>
              <p:cNvSpPr>
                <a:spLocks noChangeShapeType="1"/>
              </p:cNvSpPr>
              <p:nvPr/>
            </p:nvSpPr>
            <p:spPr bwMode="auto">
              <a:xfrm>
                <a:off x="2192" y="1402"/>
                <a:ext cx="4"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6" name="Line 944">
                <a:extLst>
                  <a:ext uri="{FF2B5EF4-FFF2-40B4-BE49-F238E27FC236}">
                    <a16:creationId xmlns:a16="http://schemas.microsoft.com/office/drawing/2014/main" id="{61E488A3-5F4E-4D37-9D41-8E726D3DF7E4}"/>
                  </a:ext>
                </a:extLst>
              </p:cNvPr>
              <p:cNvSpPr>
                <a:spLocks noChangeShapeType="1"/>
              </p:cNvSpPr>
              <p:nvPr/>
            </p:nvSpPr>
            <p:spPr bwMode="auto">
              <a:xfrm>
                <a:off x="2196" y="1402"/>
                <a:ext cx="5"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7" name="Line 945">
                <a:extLst>
                  <a:ext uri="{FF2B5EF4-FFF2-40B4-BE49-F238E27FC236}">
                    <a16:creationId xmlns:a16="http://schemas.microsoft.com/office/drawing/2014/main" id="{2EF4876C-2015-4ADC-BFFD-728A244C21F2}"/>
                  </a:ext>
                </a:extLst>
              </p:cNvPr>
              <p:cNvSpPr>
                <a:spLocks noChangeShapeType="1"/>
              </p:cNvSpPr>
              <p:nvPr/>
            </p:nvSpPr>
            <p:spPr bwMode="auto">
              <a:xfrm>
                <a:off x="2201" y="1402"/>
                <a:ext cx="6"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8" name="Line 946">
                <a:extLst>
                  <a:ext uri="{FF2B5EF4-FFF2-40B4-BE49-F238E27FC236}">
                    <a16:creationId xmlns:a16="http://schemas.microsoft.com/office/drawing/2014/main" id="{791C4945-6EFB-408E-AD27-D13C2BD697B1}"/>
                  </a:ext>
                </a:extLst>
              </p:cNvPr>
              <p:cNvSpPr>
                <a:spLocks noChangeShapeType="1"/>
              </p:cNvSpPr>
              <p:nvPr/>
            </p:nvSpPr>
            <p:spPr bwMode="auto">
              <a:xfrm>
                <a:off x="2207" y="1402"/>
                <a:ext cx="4"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9" name="Line 947">
                <a:extLst>
                  <a:ext uri="{FF2B5EF4-FFF2-40B4-BE49-F238E27FC236}">
                    <a16:creationId xmlns:a16="http://schemas.microsoft.com/office/drawing/2014/main" id="{FF716DEF-77C9-493D-B95F-27D0129A00F9}"/>
                  </a:ext>
                </a:extLst>
              </p:cNvPr>
              <p:cNvSpPr>
                <a:spLocks noChangeShapeType="1"/>
              </p:cNvSpPr>
              <p:nvPr/>
            </p:nvSpPr>
            <p:spPr bwMode="auto">
              <a:xfrm>
                <a:off x="2211" y="1402"/>
                <a:ext cx="2" cy="3"/>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20" name="Line 948">
                <a:extLst>
                  <a:ext uri="{FF2B5EF4-FFF2-40B4-BE49-F238E27FC236}">
                    <a16:creationId xmlns:a16="http://schemas.microsoft.com/office/drawing/2014/main" id="{9DB8FEE6-0422-4F2A-AA43-2B9615F42CFA}"/>
                  </a:ext>
                </a:extLst>
              </p:cNvPr>
              <p:cNvSpPr>
                <a:spLocks noChangeShapeType="1"/>
              </p:cNvSpPr>
              <p:nvPr/>
            </p:nvSpPr>
            <p:spPr bwMode="auto">
              <a:xfrm>
                <a:off x="2213" y="1405"/>
                <a:ext cx="2" cy="6"/>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21" name="Line 949">
                <a:extLst>
                  <a:ext uri="{FF2B5EF4-FFF2-40B4-BE49-F238E27FC236}">
                    <a16:creationId xmlns:a16="http://schemas.microsoft.com/office/drawing/2014/main" id="{667AD22D-76AC-427B-9DDE-300C37277035}"/>
                  </a:ext>
                </a:extLst>
              </p:cNvPr>
              <p:cNvSpPr>
                <a:spLocks noChangeShapeType="1"/>
              </p:cNvSpPr>
              <p:nvPr/>
            </p:nvSpPr>
            <p:spPr bwMode="auto">
              <a:xfrm>
                <a:off x="2215" y="1411"/>
                <a:ext cx="4"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22" name="Line 950">
                <a:extLst>
                  <a:ext uri="{FF2B5EF4-FFF2-40B4-BE49-F238E27FC236}">
                    <a16:creationId xmlns:a16="http://schemas.microsoft.com/office/drawing/2014/main" id="{A8E5CD44-CABB-4AC6-B8EC-1DA137078259}"/>
                  </a:ext>
                </a:extLst>
              </p:cNvPr>
              <p:cNvSpPr>
                <a:spLocks noChangeShapeType="1"/>
              </p:cNvSpPr>
              <p:nvPr/>
            </p:nvSpPr>
            <p:spPr bwMode="auto">
              <a:xfrm>
                <a:off x="2219" y="1417"/>
                <a:ext cx="5" cy="17"/>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23" name="Line 951">
                <a:extLst>
                  <a:ext uri="{FF2B5EF4-FFF2-40B4-BE49-F238E27FC236}">
                    <a16:creationId xmlns:a16="http://schemas.microsoft.com/office/drawing/2014/main" id="{716E4E37-04D6-4F1F-BD3D-C6FFA499073D}"/>
                  </a:ext>
                </a:extLst>
              </p:cNvPr>
              <p:cNvSpPr>
                <a:spLocks noChangeShapeType="1"/>
              </p:cNvSpPr>
              <p:nvPr/>
            </p:nvSpPr>
            <p:spPr bwMode="auto">
              <a:xfrm>
                <a:off x="2224" y="1434"/>
                <a:ext cx="4" cy="21"/>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24" name="Line 952">
                <a:extLst>
                  <a:ext uri="{FF2B5EF4-FFF2-40B4-BE49-F238E27FC236}">
                    <a16:creationId xmlns:a16="http://schemas.microsoft.com/office/drawing/2014/main" id="{11083C08-A52E-445C-9269-18C73D597655}"/>
                  </a:ext>
                </a:extLst>
              </p:cNvPr>
              <p:cNvSpPr>
                <a:spLocks noChangeShapeType="1"/>
              </p:cNvSpPr>
              <p:nvPr/>
            </p:nvSpPr>
            <p:spPr bwMode="auto">
              <a:xfrm>
                <a:off x="2228" y="1455"/>
                <a:ext cx="6" cy="20"/>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25" name="Line 953">
                <a:extLst>
                  <a:ext uri="{FF2B5EF4-FFF2-40B4-BE49-F238E27FC236}">
                    <a16:creationId xmlns:a16="http://schemas.microsoft.com/office/drawing/2014/main" id="{5F9F7453-D4AB-42F1-828E-A637B2785201}"/>
                  </a:ext>
                </a:extLst>
              </p:cNvPr>
              <p:cNvSpPr>
                <a:spLocks noChangeShapeType="1"/>
              </p:cNvSpPr>
              <p:nvPr/>
            </p:nvSpPr>
            <p:spPr bwMode="auto">
              <a:xfrm>
                <a:off x="2234" y="1475"/>
                <a:ext cx="2" cy="9"/>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26" name="Line 954">
                <a:extLst>
                  <a:ext uri="{FF2B5EF4-FFF2-40B4-BE49-F238E27FC236}">
                    <a16:creationId xmlns:a16="http://schemas.microsoft.com/office/drawing/2014/main" id="{CE60D9B0-C6EA-4EA5-8068-BB17448D0DF2}"/>
                  </a:ext>
                </a:extLst>
              </p:cNvPr>
              <p:cNvSpPr>
                <a:spLocks noChangeShapeType="1"/>
              </p:cNvSpPr>
              <p:nvPr/>
            </p:nvSpPr>
            <p:spPr bwMode="auto">
              <a:xfrm>
                <a:off x="2236" y="1484"/>
                <a:ext cx="4" cy="14"/>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27" name="Line 955">
                <a:extLst>
                  <a:ext uri="{FF2B5EF4-FFF2-40B4-BE49-F238E27FC236}">
                    <a16:creationId xmlns:a16="http://schemas.microsoft.com/office/drawing/2014/main" id="{B8B59087-BDEE-4DE4-A43E-EDAB3AFA59B2}"/>
                  </a:ext>
                </a:extLst>
              </p:cNvPr>
              <p:cNvSpPr>
                <a:spLocks noChangeShapeType="1"/>
              </p:cNvSpPr>
              <p:nvPr/>
            </p:nvSpPr>
            <p:spPr bwMode="auto">
              <a:xfrm>
                <a:off x="2240" y="1498"/>
                <a:ext cx="6" cy="23"/>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28" name="Line 956">
                <a:extLst>
                  <a:ext uri="{FF2B5EF4-FFF2-40B4-BE49-F238E27FC236}">
                    <a16:creationId xmlns:a16="http://schemas.microsoft.com/office/drawing/2014/main" id="{0843FA31-7476-4351-96EC-2460A3BB093C}"/>
                  </a:ext>
                </a:extLst>
              </p:cNvPr>
              <p:cNvSpPr>
                <a:spLocks noChangeShapeType="1"/>
              </p:cNvSpPr>
              <p:nvPr/>
            </p:nvSpPr>
            <p:spPr bwMode="auto">
              <a:xfrm>
                <a:off x="2246" y="1521"/>
                <a:ext cx="1" cy="13"/>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29" name="Line 957">
                <a:extLst>
                  <a:ext uri="{FF2B5EF4-FFF2-40B4-BE49-F238E27FC236}">
                    <a16:creationId xmlns:a16="http://schemas.microsoft.com/office/drawing/2014/main" id="{3509D3CB-E2E2-430C-894C-C6479409D328}"/>
                  </a:ext>
                </a:extLst>
              </p:cNvPr>
              <p:cNvSpPr>
                <a:spLocks noChangeShapeType="1"/>
              </p:cNvSpPr>
              <p:nvPr/>
            </p:nvSpPr>
            <p:spPr bwMode="auto">
              <a:xfrm>
                <a:off x="2247" y="1534"/>
                <a:ext cx="2" cy="10"/>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30" name="Line 958">
                <a:extLst>
                  <a:ext uri="{FF2B5EF4-FFF2-40B4-BE49-F238E27FC236}">
                    <a16:creationId xmlns:a16="http://schemas.microsoft.com/office/drawing/2014/main" id="{B9BA3F8F-6AB7-4126-866C-76C942138D2F}"/>
                  </a:ext>
                </a:extLst>
              </p:cNvPr>
              <p:cNvSpPr>
                <a:spLocks noChangeShapeType="1"/>
              </p:cNvSpPr>
              <p:nvPr/>
            </p:nvSpPr>
            <p:spPr bwMode="auto">
              <a:xfrm>
                <a:off x="2249" y="1544"/>
                <a:ext cx="4" cy="9"/>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31" name="Line 959">
                <a:extLst>
                  <a:ext uri="{FF2B5EF4-FFF2-40B4-BE49-F238E27FC236}">
                    <a16:creationId xmlns:a16="http://schemas.microsoft.com/office/drawing/2014/main" id="{E269BDAF-586F-4ACC-8220-E8AECEAC20A8}"/>
                  </a:ext>
                </a:extLst>
              </p:cNvPr>
              <p:cNvSpPr>
                <a:spLocks noChangeShapeType="1"/>
              </p:cNvSpPr>
              <p:nvPr/>
            </p:nvSpPr>
            <p:spPr bwMode="auto">
              <a:xfrm>
                <a:off x="2253" y="1553"/>
                <a:ext cx="2" cy="6"/>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32" name="Line 960">
                <a:extLst>
                  <a:ext uri="{FF2B5EF4-FFF2-40B4-BE49-F238E27FC236}">
                    <a16:creationId xmlns:a16="http://schemas.microsoft.com/office/drawing/2014/main" id="{CB1D4814-4988-497D-BEF7-6FEE4050C123}"/>
                  </a:ext>
                </a:extLst>
              </p:cNvPr>
              <p:cNvSpPr>
                <a:spLocks noChangeShapeType="1"/>
              </p:cNvSpPr>
              <p:nvPr/>
            </p:nvSpPr>
            <p:spPr bwMode="auto">
              <a:xfrm>
                <a:off x="2255" y="1559"/>
                <a:ext cx="2"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33" name="Line 961">
                <a:extLst>
                  <a:ext uri="{FF2B5EF4-FFF2-40B4-BE49-F238E27FC236}">
                    <a16:creationId xmlns:a16="http://schemas.microsoft.com/office/drawing/2014/main" id="{45EA4DD3-CC35-4A14-8D8B-4F860E031805}"/>
                  </a:ext>
                </a:extLst>
              </p:cNvPr>
              <p:cNvSpPr>
                <a:spLocks noChangeShapeType="1"/>
              </p:cNvSpPr>
              <p:nvPr/>
            </p:nvSpPr>
            <p:spPr bwMode="auto">
              <a:xfrm>
                <a:off x="2257" y="1561"/>
                <a:ext cx="2"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34" name="Line 962">
                <a:extLst>
                  <a:ext uri="{FF2B5EF4-FFF2-40B4-BE49-F238E27FC236}">
                    <a16:creationId xmlns:a16="http://schemas.microsoft.com/office/drawing/2014/main" id="{7521C140-E148-4A31-A113-983A64A2FD83}"/>
                  </a:ext>
                </a:extLst>
              </p:cNvPr>
              <p:cNvSpPr>
                <a:spLocks noChangeShapeType="1"/>
              </p:cNvSpPr>
              <p:nvPr/>
            </p:nvSpPr>
            <p:spPr bwMode="auto">
              <a:xfrm flipV="1">
                <a:off x="2259" y="1557"/>
                <a:ext cx="4" cy="4"/>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35" name="Line 963">
                <a:extLst>
                  <a:ext uri="{FF2B5EF4-FFF2-40B4-BE49-F238E27FC236}">
                    <a16:creationId xmlns:a16="http://schemas.microsoft.com/office/drawing/2014/main" id="{B6D2E603-D6E6-4CB9-AC5A-7BD60444C93B}"/>
                  </a:ext>
                </a:extLst>
              </p:cNvPr>
              <p:cNvSpPr>
                <a:spLocks noChangeShapeType="1"/>
              </p:cNvSpPr>
              <p:nvPr/>
            </p:nvSpPr>
            <p:spPr bwMode="auto">
              <a:xfrm flipV="1">
                <a:off x="2263" y="1553"/>
                <a:ext cx="6" cy="4"/>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36" name="Line 964">
                <a:extLst>
                  <a:ext uri="{FF2B5EF4-FFF2-40B4-BE49-F238E27FC236}">
                    <a16:creationId xmlns:a16="http://schemas.microsoft.com/office/drawing/2014/main" id="{BD16E00D-4D3C-44F2-B580-ED97F60144D7}"/>
                  </a:ext>
                </a:extLst>
              </p:cNvPr>
              <p:cNvSpPr>
                <a:spLocks noChangeShapeType="1"/>
              </p:cNvSpPr>
              <p:nvPr/>
            </p:nvSpPr>
            <p:spPr bwMode="auto">
              <a:xfrm flipV="1">
                <a:off x="2269" y="1551"/>
                <a:ext cx="1"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37" name="Line 965">
                <a:extLst>
                  <a:ext uri="{FF2B5EF4-FFF2-40B4-BE49-F238E27FC236}">
                    <a16:creationId xmlns:a16="http://schemas.microsoft.com/office/drawing/2014/main" id="{E97EFC4C-0EFA-44B7-8D88-A7F763D3ED5F}"/>
                  </a:ext>
                </a:extLst>
              </p:cNvPr>
              <p:cNvSpPr>
                <a:spLocks noChangeShapeType="1"/>
              </p:cNvSpPr>
              <p:nvPr/>
            </p:nvSpPr>
            <p:spPr bwMode="auto">
              <a:xfrm>
                <a:off x="2270" y="1551"/>
                <a:ext cx="2" cy="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38" name="Line 966">
                <a:extLst>
                  <a:ext uri="{FF2B5EF4-FFF2-40B4-BE49-F238E27FC236}">
                    <a16:creationId xmlns:a16="http://schemas.microsoft.com/office/drawing/2014/main" id="{5E73C817-C62F-477F-981A-4F66310082B5}"/>
                  </a:ext>
                </a:extLst>
              </p:cNvPr>
              <p:cNvSpPr>
                <a:spLocks noChangeShapeType="1"/>
              </p:cNvSpPr>
              <p:nvPr/>
            </p:nvSpPr>
            <p:spPr bwMode="auto">
              <a:xfrm>
                <a:off x="2272" y="1553"/>
                <a:ext cx="4"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39" name="Line 967">
                <a:extLst>
                  <a:ext uri="{FF2B5EF4-FFF2-40B4-BE49-F238E27FC236}">
                    <a16:creationId xmlns:a16="http://schemas.microsoft.com/office/drawing/2014/main" id="{91DFBF45-64F2-482A-8C0C-D9F63655AFF4}"/>
                  </a:ext>
                </a:extLst>
              </p:cNvPr>
              <p:cNvSpPr>
                <a:spLocks noChangeShapeType="1"/>
              </p:cNvSpPr>
              <p:nvPr/>
            </p:nvSpPr>
            <p:spPr bwMode="auto">
              <a:xfrm>
                <a:off x="2276" y="1559"/>
                <a:ext cx="2" cy="6"/>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40" name="Line 968">
                <a:extLst>
                  <a:ext uri="{FF2B5EF4-FFF2-40B4-BE49-F238E27FC236}">
                    <a16:creationId xmlns:a16="http://schemas.microsoft.com/office/drawing/2014/main" id="{BB239956-F839-469E-8666-73FC1AE12614}"/>
                  </a:ext>
                </a:extLst>
              </p:cNvPr>
              <p:cNvSpPr>
                <a:spLocks noChangeShapeType="1"/>
              </p:cNvSpPr>
              <p:nvPr/>
            </p:nvSpPr>
            <p:spPr bwMode="auto">
              <a:xfrm>
                <a:off x="2278" y="1565"/>
                <a:ext cx="4" cy="9"/>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41" name="Line 969">
                <a:extLst>
                  <a:ext uri="{FF2B5EF4-FFF2-40B4-BE49-F238E27FC236}">
                    <a16:creationId xmlns:a16="http://schemas.microsoft.com/office/drawing/2014/main" id="{42F3C53C-1D89-4F2E-A5C8-E34B17EFFCAF}"/>
                  </a:ext>
                </a:extLst>
              </p:cNvPr>
              <p:cNvSpPr>
                <a:spLocks noChangeShapeType="1"/>
              </p:cNvSpPr>
              <p:nvPr/>
            </p:nvSpPr>
            <p:spPr bwMode="auto">
              <a:xfrm>
                <a:off x="2282" y="1574"/>
                <a:ext cx="4" cy="8"/>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42" name="Line 970">
                <a:extLst>
                  <a:ext uri="{FF2B5EF4-FFF2-40B4-BE49-F238E27FC236}">
                    <a16:creationId xmlns:a16="http://schemas.microsoft.com/office/drawing/2014/main" id="{62764A68-6318-4BA5-B7C6-710D5ADF4DCB}"/>
                  </a:ext>
                </a:extLst>
              </p:cNvPr>
              <p:cNvSpPr>
                <a:spLocks noChangeShapeType="1"/>
              </p:cNvSpPr>
              <p:nvPr/>
            </p:nvSpPr>
            <p:spPr bwMode="auto">
              <a:xfrm>
                <a:off x="2286" y="1582"/>
                <a:ext cx="6" cy="21"/>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43" name="Line 971">
                <a:extLst>
                  <a:ext uri="{FF2B5EF4-FFF2-40B4-BE49-F238E27FC236}">
                    <a16:creationId xmlns:a16="http://schemas.microsoft.com/office/drawing/2014/main" id="{7526863B-B90B-4406-97BB-286408F00D2F}"/>
                  </a:ext>
                </a:extLst>
              </p:cNvPr>
              <p:cNvSpPr>
                <a:spLocks noChangeShapeType="1"/>
              </p:cNvSpPr>
              <p:nvPr/>
            </p:nvSpPr>
            <p:spPr bwMode="auto">
              <a:xfrm>
                <a:off x="2292" y="1603"/>
                <a:ext cx="7" cy="18"/>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44" name="Line 972">
                <a:extLst>
                  <a:ext uri="{FF2B5EF4-FFF2-40B4-BE49-F238E27FC236}">
                    <a16:creationId xmlns:a16="http://schemas.microsoft.com/office/drawing/2014/main" id="{9DE302C3-EDC1-43D9-B3C4-909B7CE2EA29}"/>
                  </a:ext>
                </a:extLst>
              </p:cNvPr>
              <p:cNvSpPr>
                <a:spLocks noChangeShapeType="1"/>
              </p:cNvSpPr>
              <p:nvPr/>
            </p:nvSpPr>
            <p:spPr bwMode="auto">
              <a:xfrm>
                <a:off x="2299" y="1621"/>
                <a:ext cx="12" cy="32"/>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45" name="Line 973">
                <a:extLst>
                  <a:ext uri="{FF2B5EF4-FFF2-40B4-BE49-F238E27FC236}">
                    <a16:creationId xmlns:a16="http://schemas.microsoft.com/office/drawing/2014/main" id="{3E7D76E5-4BFA-4BB2-B28D-474FC1404C39}"/>
                  </a:ext>
                </a:extLst>
              </p:cNvPr>
              <p:cNvSpPr>
                <a:spLocks noChangeShapeType="1"/>
              </p:cNvSpPr>
              <p:nvPr/>
            </p:nvSpPr>
            <p:spPr bwMode="auto">
              <a:xfrm>
                <a:off x="2311" y="1653"/>
                <a:ext cx="7" cy="14"/>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46" name="Line 974">
                <a:extLst>
                  <a:ext uri="{FF2B5EF4-FFF2-40B4-BE49-F238E27FC236}">
                    <a16:creationId xmlns:a16="http://schemas.microsoft.com/office/drawing/2014/main" id="{68FA07F8-603F-443B-9431-8039D92F83BE}"/>
                  </a:ext>
                </a:extLst>
              </p:cNvPr>
              <p:cNvSpPr>
                <a:spLocks noChangeShapeType="1"/>
              </p:cNvSpPr>
              <p:nvPr/>
            </p:nvSpPr>
            <p:spPr bwMode="auto">
              <a:xfrm>
                <a:off x="2318" y="1667"/>
                <a:ext cx="6" cy="13"/>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47" name="Line 975">
                <a:extLst>
                  <a:ext uri="{FF2B5EF4-FFF2-40B4-BE49-F238E27FC236}">
                    <a16:creationId xmlns:a16="http://schemas.microsoft.com/office/drawing/2014/main" id="{D275F6D1-8762-465B-9FC8-7F2013FBDA12}"/>
                  </a:ext>
                </a:extLst>
              </p:cNvPr>
              <p:cNvSpPr>
                <a:spLocks noChangeShapeType="1"/>
              </p:cNvSpPr>
              <p:nvPr/>
            </p:nvSpPr>
            <p:spPr bwMode="auto">
              <a:xfrm>
                <a:off x="2324" y="1680"/>
                <a:ext cx="8" cy="1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48" name="Line 976">
                <a:extLst>
                  <a:ext uri="{FF2B5EF4-FFF2-40B4-BE49-F238E27FC236}">
                    <a16:creationId xmlns:a16="http://schemas.microsoft.com/office/drawing/2014/main" id="{E6F0D8CD-7F7A-4E43-9F6D-5CC087A6D132}"/>
                  </a:ext>
                </a:extLst>
              </p:cNvPr>
              <p:cNvSpPr>
                <a:spLocks noChangeShapeType="1"/>
              </p:cNvSpPr>
              <p:nvPr/>
            </p:nvSpPr>
            <p:spPr bwMode="auto">
              <a:xfrm>
                <a:off x="2332" y="1692"/>
                <a:ext cx="8" cy="9"/>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49" name="Line 977">
                <a:extLst>
                  <a:ext uri="{FF2B5EF4-FFF2-40B4-BE49-F238E27FC236}">
                    <a16:creationId xmlns:a16="http://schemas.microsoft.com/office/drawing/2014/main" id="{39006B00-9D99-4355-B3B8-6FB19C3E6A81}"/>
                  </a:ext>
                </a:extLst>
              </p:cNvPr>
              <p:cNvSpPr>
                <a:spLocks noChangeShapeType="1"/>
              </p:cNvSpPr>
              <p:nvPr/>
            </p:nvSpPr>
            <p:spPr bwMode="auto">
              <a:xfrm>
                <a:off x="2340" y="1701"/>
                <a:ext cx="7" cy="10"/>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50" name="Line 978">
                <a:extLst>
                  <a:ext uri="{FF2B5EF4-FFF2-40B4-BE49-F238E27FC236}">
                    <a16:creationId xmlns:a16="http://schemas.microsoft.com/office/drawing/2014/main" id="{2D989D65-E880-4BA7-B4AC-7A97C471B01F}"/>
                  </a:ext>
                </a:extLst>
              </p:cNvPr>
              <p:cNvSpPr>
                <a:spLocks noChangeShapeType="1"/>
              </p:cNvSpPr>
              <p:nvPr/>
            </p:nvSpPr>
            <p:spPr bwMode="auto">
              <a:xfrm>
                <a:off x="2347" y="1711"/>
                <a:ext cx="6" cy="4"/>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51" name="Line 979">
                <a:extLst>
                  <a:ext uri="{FF2B5EF4-FFF2-40B4-BE49-F238E27FC236}">
                    <a16:creationId xmlns:a16="http://schemas.microsoft.com/office/drawing/2014/main" id="{D40E18AD-3D05-490B-BE88-C2D268234E14}"/>
                  </a:ext>
                </a:extLst>
              </p:cNvPr>
              <p:cNvSpPr>
                <a:spLocks noChangeShapeType="1"/>
              </p:cNvSpPr>
              <p:nvPr/>
            </p:nvSpPr>
            <p:spPr bwMode="auto">
              <a:xfrm>
                <a:off x="2353" y="1715"/>
                <a:ext cx="2"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52" name="Line 980">
                <a:extLst>
                  <a:ext uri="{FF2B5EF4-FFF2-40B4-BE49-F238E27FC236}">
                    <a16:creationId xmlns:a16="http://schemas.microsoft.com/office/drawing/2014/main" id="{B0309D47-9F83-4A7C-B5BE-841818504C44}"/>
                  </a:ext>
                </a:extLst>
              </p:cNvPr>
              <p:cNvSpPr>
                <a:spLocks noChangeShapeType="1"/>
              </p:cNvSpPr>
              <p:nvPr/>
            </p:nvSpPr>
            <p:spPr bwMode="auto">
              <a:xfrm>
                <a:off x="2355" y="1715"/>
                <a:ext cx="4"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53" name="Line 981">
                <a:extLst>
                  <a:ext uri="{FF2B5EF4-FFF2-40B4-BE49-F238E27FC236}">
                    <a16:creationId xmlns:a16="http://schemas.microsoft.com/office/drawing/2014/main" id="{CEC7C2A1-76A1-4F06-9D58-461082F5A497}"/>
                  </a:ext>
                </a:extLst>
              </p:cNvPr>
              <p:cNvSpPr>
                <a:spLocks noChangeShapeType="1"/>
              </p:cNvSpPr>
              <p:nvPr/>
            </p:nvSpPr>
            <p:spPr bwMode="auto">
              <a:xfrm flipV="1">
                <a:off x="2359" y="1709"/>
                <a:ext cx="4"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54" name="Line 982">
                <a:extLst>
                  <a:ext uri="{FF2B5EF4-FFF2-40B4-BE49-F238E27FC236}">
                    <a16:creationId xmlns:a16="http://schemas.microsoft.com/office/drawing/2014/main" id="{1EFC3F1D-AE18-4368-821D-34C45153C2CB}"/>
                  </a:ext>
                </a:extLst>
              </p:cNvPr>
              <p:cNvSpPr>
                <a:spLocks noChangeShapeType="1"/>
              </p:cNvSpPr>
              <p:nvPr/>
            </p:nvSpPr>
            <p:spPr bwMode="auto">
              <a:xfrm flipV="1">
                <a:off x="2363" y="1703"/>
                <a:ext cx="3" cy="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55" name="Line 983">
                <a:extLst>
                  <a:ext uri="{FF2B5EF4-FFF2-40B4-BE49-F238E27FC236}">
                    <a16:creationId xmlns:a16="http://schemas.microsoft.com/office/drawing/2014/main" id="{03EC39EB-8C78-439F-B07E-66337B6D5897}"/>
                  </a:ext>
                </a:extLst>
              </p:cNvPr>
              <p:cNvSpPr>
                <a:spLocks noChangeShapeType="1"/>
              </p:cNvSpPr>
              <p:nvPr/>
            </p:nvSpPr>
            <p:spPr bwMode="auto">
              <a:xfrm flipV="1">
                <a:off x="2366" y="1699"/>
                <a:ext cx="6" cy="4"/>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56" name="Line 984">
                <a:extLst>
                  <a:ext uri="{FF2B5EF4-FFF2-40B4-BE49-F238E27FC236}">
                    <a16:creationId xmlns:a16="http://schemas.microsoft.com/office/drawing/2014/main" id="{7EEF1D2A-97C1-4A3B-9334-B1A461656274}"/>
                  </a:ext>
                </a:extLst>
              </p:cNvPr>
              <p:cNvSpPr>
                <a:spLocks noChangeShapeType="1"/>
              </p:cNvSpPr>
              <p:nvPr/>
            </p:nvSpPr>
            <p:spPr bwMode="auto">
              <a:xfrm flipV="1">
                <a:off x="2372" y="1697"/>
                <a:ext cx="4" cy="2"/>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57" name="Line 985">
                <a:extLst>
                  <a:ext uri="{FF2B5EF4-FFF2-40B4-BE49-F238E27FC236}">
                    <a16:creationId xmlns:a16="http://schemas.microsoft.com/office/drawing/2014/main" id="{46F82628-6FEA-44A9-B7B6-9777456D81D5}"/>
                  </a:ext>
                </a:extLst>
              </p:cNvPr>
              <p:cNvSpPr>
                <a:spLocks noChangeShapeType="1"/>
              </p:cNvSpPr>
              <p:nvPr/>
            </p:nvSpPr>
            <p:spPr bwMode="auto">
              <a:xfrm>
                <a:off x="2376" y="1697"/>
                <a:ext cx="6"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58" name="Line 986">
                <a:extLst>
                  <a:ext uri="{FF2B5EF4-FFF2-40B4-BE49-F238E27FC236}">
                    <a16:creationId xmlns:a16="http://schemas.microsoft.com/office/drawing/2014/main" id="{1A958E17-83F1-433D-84E0-24C08999B381}"/>
                  </a:ext>
                </a:extLst>
              </p:cNvPr>
              <p:cNvSpPr>
                <a:spLocks noChangeShapeType="1"/>
              </p:cNvSpPr>
              <p:nvPr/>
            </p:nvSpPr>
            <p:spPr bwMode="auto">
              <a:xfrm>
                <a:off x="2382" y="1697"/>
                <a:ext cx="8" cy="2"/>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59" name="Line 987">
                <a:extLst>
                  <a:ext uri="{FF2B5EF4-FFF2-40B4-BE49-F238E27FC236}">
                    <a16:creationId xmlns:a16="http://schemas.microsoft.com/office/drawing/2014/main" id="{673AF1DC-EB14-44AC-A096-2095060AD95A}"/>
                  </a:ext>
                </a:extLst>
              </p:cNvPr>
              <p:cNvSpPr>
                <a:spLocks noChangeShapeType="1"/>
              </p:cNvSpPr>
              <p:nvPr/>
            </p:nvSpPr>
            <p:spPr bwMode="auto">
              <a:xfrm>
                <a:off x="2390" y="1699"/>
                <a:ext cx="5" cy="4"/>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60" name="Line 988">
                <a:extLst>
                  <a:ext uri="{FF2B5EF4-FFF2-40B4-BE49-F238E27FC236}">
                    <a16:creationId xmlns:a16="http://schemas.microsoft.com/office/drawing/2014/main" id="{A65F3D82-6D05-42EE-8366-547EB986A067}"/>
                  </a:ext>
                </a:extLst>
              </p:cNvPr>
              <p:cNvSpPr>
                <a:spLocks noChangeShapeType="1"/>
              </p:cNvSpPr>
              <p:nvPr/>
            </p:nvSpPr>
            <p:spPr bwMode="auto">
              <a:xfrm>
                <a:off x="2395" y="1703"/>
                <a:ext cx="10" cy="1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61" name="Line 989">
                <a:extLst>
                  <a:ext uri="{FF2B5EF4-FFF2-40B4-BE49-F238E27FC236}">
                    <a16:creationId xmlns:a16="http://schemas.microsoft.com/office/drawing/2014/main" id="{2530E876-68F5-4F24-880F-01366B1F8940}"/>
                  </a:ext>
                </a:extLst>
              </p:cNvPr>
              <p:cNvSpPr>
                <a:spLocks noChangeShapeType="1"/>
              </p:cNvSpPr>
              <p:nvPr/>
            </p:nvSpPr>
            <p:spPr bwMode="auto">
              <a:xfrm>
                <a:off x="2405" y="1715"/>
                <a:ext cx="9" cy="17"/>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62" name="Line 990">
                <a:extLst>
                  <a:ext uri="{FF2B5EF4-FFF2-40B4-BE49-F238E27FC236}">
                    <a16:creationId xmlns:a16="http://schemas.microsoft.com/office/drawing/2014/main" id="{241FD9B4-ED96-420D-80AF-8D4EF158765F}"/>
                  </a:ext>
                </a:extLst>
              </p:cNvPr>
              <p:cNvSpPr>
                <a:spLocks noChangeShapeType="1"/>
              </p:cNvSpPr>
              <p:nvPr/>
            </p:nvSpPr>
            <p:spPr bwMode="auto">
              <a:xfrm>
                <a:off x="2414" y="1732"/>
                <a:ext cx="12" cy="19"/>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63" name="Line 991">
                <a:extLst>
                  <a:ext uri="{FF2B5EF4-FFF2-40B4-BE49-F238E27FC236}">
                    <a16:creationId xmlns:a16="http://schemas.microsoft.com/office/drawing/2014/main" id="{67B1D37B-6A00-4384-A06D-AE5E8D0A6502}"/>
                  </a:ext>
                </a:extLst>
              </p:cNvPr>
              <p:cNvSpPr>
                <a:spLocks noChangeShapeType="1"/>
              </p:cNvSpPr>
              <p:nvPr/>
            </p:nvSpPr>
            <p:spPr bwMode="auto">
              <a:xfrm>
                <a:off x="2426" y="1751"/>
                <a:ext cx="13" cy="23"/>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64" name="Line 992">
                <a:extLst>
                  <a:ext uri="{FF2B5EF4-FFF2-40B4-BE49-F238E27FC236}">
                    <a16:creationId xmlns:a16="http://schemas.microsoft.com/office/drawing/2014/main" id="{91BF5500-E27C-4E54-96F9-9629FDBD01E9}"/>
                  </a:ext>
                </a:extLst>
              </p:cNvPr>
              <p:cNvSpPr>
                <a:spLocks noChangeShapeType="1"/>
              </p:cNvSpPr>
              <p:nvPr/>
            </p:nvSpPr>
            <p:spPr bwMode="auto">
              <a:xfrm>
                <a:off x="2439" y="1774"/>
                <a:ext cx="12" cy="25"/>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65" name="Line 993">
                <a:extLst>
                  <a:ext uri="{FF2B5EF4-FFF2-40B4-BE49-F238E27FC236}">
                    <a16:creationId xmlns:a16="http://schemas.microsoft.com/office/drawing/2014/main" id="{C78EF1BB-13F8-4890-8FE8-1E81232A0019}"/>
                  </a:ext>
                </a:extLst>
              </p:cNvPr>
              <p:cNvSpPr>
                <a:spLocks noChangeShapeType="1"/>
              </p:cNvSpPr>
              <p:nvPr/>
            </p:nvSpPr>
            <p:spPr bwMode="auto">
              <a:xfrm>
                <a:off x="2451" y="1799"/>
                <a:ext cx="13" cy="27"/>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66" name="Line 994">
                <a:extLst>
                  <a:ext uri="{FF2B5EF4-FFF2-40B4-BE49-F238E27FC236}">
                    <a16:creationId xmlns:a16="http://schemas.microsoft.com/office/drawing/2014/main" id="{C803D6E3-A0E8-48F2-88EC-123B8FD1925C}"/>
                  </a:ext>
                </a:extLst>
              </p:cNvPr>
              <p:cNvSpPr>
                <a:spLocks noChangeShapeType="1"/>
              </p:cNvSpPr>
              <p:nvPr/>
            </p:nvSpPr>
            <p:spPr bwMode="auto">
              <a:xfrm>
                <a:off x="2464" y="1826"/>
                <a:ext cx="16" cy="31"/>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67" name="Line 995">
                <a:extLst>
                  <a:ext uri="{FF2B5EF4-FFF2-40B4-BE49-F238E27FC236}">
                    <a16:creationId xmlns:a16="http://schemas.microsoft.com/office/drawing/2014/main" id="{2C6E8D1D-68C7-421B-84E2-9A7F3C12DEE6}"/>
                  </a:ext>
                </a:extLst>
              </p:cNvPr>
              <p:cNvSpPr>
                <a:spLocks noChangeShapeType="1"/>
              </p:cNvSpPr>
              <p:nvPr/>
            </p:nvSpPr>
            <p:spPr bwMode="auto">
              <a:xfrm>
                <a:off x="2480" y="1857"/>
                <a:ext cx="7" cy="17"/>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68" name="Line 996">
                <a:extLst>
                  <a:ext uri="{FF2B5EF4-FFF2-40B4-BE49-F238E27FC236}">
                    <a16:creationId xmlns:a16="http://schemas.microsoft.com/office/drawing/2014/main" id="{2946943D-878B-49D1-9FE1-5CD564F193AB}"/>
                  </a:ext>
                </a:extLst>
              </p:cNvPr>
              <p:cNvSpPr>
                <a:spLocks noChangeShapeType="1"/>
              </p:cNvSpPr>
              <p:nvPr/>
            </p:nvSpPr>
            <p:spPr bwMode="auto">
              <a:xfrm>
                <a:off x="2487" y="1874"/>
                <a:ext cx="12" cy="19"/>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69" name="Line 997">
                <a:extLst>
                  <a:ext uri="{FF2B5EF4-FFF2-40B4-BE49-F238E27FC236}">
                    <a16:creationId xmlns:a16="http://schemas.microsoft.com/office/drawing/2014/main" id="{15319ADF-932E-4476-942D-0A64292B420A}"/>
                  </a:ext>
                </a:extLst>
              </p:cNvPr>
              <p:cNvSpPr>
                <a:spLocks noChangeShapeType="1"/>
              </p:cNvSpPr>
              <p:nvPr/>
            </p:nvSpPr>
            <p:spPr bwMode="auto">
              <a:xfrm>
                <a:off x="2499" y="1893"/>
                <a:ext cx="13" cy="21"/>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70" name="Line 998">
                <a:extLst>
                  <a:ext uri="{FF2B5EF4-FFF2-40B4-BE49-F238E27FC236}">
                    <a16:creationId xmlns:a16="http://schemas.microsoft.com/office/drawing/2014/main" id="{DAF625AC-FC25-4C6A-9637-A3F3D263B7C4}"/>
                  </a:ext>
                </a:extLst>
              </p:cNvPr>
              <p:cNvSpPr>
                <a:spLocks noChangeShapeType="1"/>
              </p:cNvSpPr>
              <p:nvPr/>
            </p:nvSpPr>
            <p:spPr bwMode="auto">
              <a:xfrm>
                <a:off x="2512" y="1914"/>
                <a:ext cx="14" cy="21"/>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71" name="Line 999">
                <a:extLst>
                  <a:ext uri="{FF2B5EF4-FFF2-40B4-BE49-F238E27FC236}">
                    <a16:creationId xmlns:a16="http://schemas.microsoft.com/office/drawing/2014/main" id="{3DC31E34-C010-4A1A-9801-1ECDBE4A54C6}"/>
                  </a:ext>
                </a:extLst>
              </p:cNvPr>
              <p:cNvSpPr>
                <a:spLocks noChangeShapeType="1"/>
              </p:cNvSpPr>
              <p:nvPr/>
            </p:nvSpPr>
            <p:spPr bwMode="auto">
              <a:xfrm>
                <a:off x="2526" y="1935"/>
                <a:ext cx="34" cy="48"/>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72" name="Line 1000">
                <a:extLst>
                  <a:ext uri="{FF2B5EF4-FFF2-40B4-BE49-F238E27FC236}">
                    <a16:creationId xmlns:a16="http://schemas.microsoft.com/office/drawing/2014/main" id="{6BDFB49E-D522-435A-82D3-24161B8B92E5}"/>
                  </a:ext>
                </a:extLst>
              </p:cNvPr>
              <p:cNvSpPr>
                <a:spLocks noChangeShapeType="1"/>
              </p:cNvSpPr>
              <p:nvPr/>
            </p:nvSpPr>
            <p:spPr bwMode="auto">
              <a:xfrm>
                <a:off x="2560" y="1983"/>
                <a:ext cx="35" cy="5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73" name="Line 1001">
                <a:extLst>
                  <a:ext uri="{FF2B5EF4-FFF2-40B4-BE49-F238E27FC236}">
                    <a16:creationId xmlns:a16="http://schemas.microsoft.com/office/drawing/2014/main" id="{9AA6B359-F111-4248-9A61-A5B4D0741C65}"/>
                  </a:ext>
                </a:extLst>
              </p:cNvPr>
              <p:cNvSpPr>
                <a:spLocks noChangeShapeType="1"/>
              </p:cNvSpPr>
              <p:nvPr/>
            </p:nvSpPr>
            <p:spPr bwMode="auto">
              <a:xfrm>
                <a:off x="2595" y="2035"/>
                <a:ext cx="33" cy="48"/>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74" name="Line 1002">
                <a:extLst>
                  <a:ext uri="{FF2B5EF4-FFF2-40B4-BE49-F238E27FC236}">
                    <a16:creationId xmlns:a16="http://schemas.microsoft.com/office/drawing/2014/main" id="{9255C73C-CD22-4F7D-AF0F-C0D35C1A50FA}"/>
                  </a:ext>
                </a:extLst>
              </p:cNvPr>
              <p:cNvSpPr>
                <a:spLocks noChangeShapeType="1"/>
              </p:cNvSpPr>
              <p:nvPr/>
            </p:nvSpPr>
            <p:spPr bwMode="auto">
              <a:xfrm>
                <a:off x="2628" y="2083"/>
                <a:ext cx="30" cy="48"/>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75" name="Line 1003">
                <a:extLst>
                  <a:ext uri="{FF2B5EF4-FFF2-40B4-BE49-F238E27FC236}">
                    <a16:creationId xmlns:a16="http://schemas.microsoft.com/office/drawing/2014/main" id="{0AFDC4BC-6A8E-434C-8322-CB66EBF3F218}"/>
                  </a:ext>
                </a:extLst>
              </p:cNvPr>
              <p:cNvSpPr>
                <a:spLocks noChangeShapeType="1"/>
              </p:cNvSpPr>
              <p:nvPr/>
            </p:nvSpPr>
            <p:spPr bwMode="auto">
              <a:xfrm>
                <a:off x="2658" y="2131"/>
                <a:ext cx="31" cy="48"/>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76" name="Line 1004">
                <a:extLst>
                  <a:ext uri="{FF2B5EF4-FFF2-40B4-BE49-F238E27FC236}">
                    <a16:creationId xmlns:a16="http://schemas.microsoft.com/office/drawing/2014/main" id="{52A301B9-C69B-496C-BEF2-4E15971A9332}"/>
                  </a:ext>
                </a:extLst>
              </p:cNvPr>
              <p:cNvSpPr>
                <a:spLocks noChangeShapeType="1"/>
              </p:cNvSpPr>
              <p:nvPr/>
            </p:nvSpPr>
            <p:spPr bwMode="auto">
              <a:xfrm>
                <a:off x="2689" y="2179"/>
                <a:ext cx="31" cy="46"/>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77" name="Line 1005">
                <a:extLst>
                  <a:ext uri="{FF2B5EF4-FFF2-40B4-BE49-F238E27FC236}">
                    <a16:creationId xmlns:a16="http://schemas.microsoft.com/office/drawing/2014/main" id="{CF512B90-0E12-4F8A-9CE0-3D9ADBEBD57F}"/>
                  </a:ext>
                </a:extLst>
              </p:cNvPr>
              <p:cNvSpPr>
                <a:spLocks noChangeShapeType="1"/>
              </p:cNvSpPr>
              <p:nvPr/>
            </p:nvSpPr>
            <p:spPr bwMode="auto">
              <a:xfrm>
                <a:off x="2720" y="2225"/>
                <a:ext cx="29" cy="43"/>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78" name="Line 1006">
                <a:extLst>
                  <a:ext uri="{FF2B5EF4-FFF2-40B4-BE49-F238E27FC236}">
                    <a16:creationId xmlns:a16="http://schemas.microsoft.com/office/drawing/2014/main" id="{90A44108-0AB4-407C-8942-44A3C73AF823}"/>
                  </a:ext>
                </a:extLst>
              </p:cNvPr>
              <p:cNvSpPr>
                <a:spLocks noChangeShapeType="1"/>
              </p:cNvSpPr>
              <p:nvPr/>
            </p:nvSpPr>
            <p:spPr bwMode="auto">
              <a:xfrm>
                <a:off x="2749" y="2268"/>
                <a:ext cx="13" cy="19"/>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79" name="Line 1007">
                <a:extLst>
                  <a:ext uri="{FF2B5EF4-FFF2-40B4-BE49-F238E27FC236}">
                    <a16:creationId xmlns:a16="http://schemas.microsoft.com/office/drawing/2014/main" id="{2D404186-E755-4135-A4C9-226B7D059B50}"/>
                  </a:ext>
                </a:extLst>
              </p:cNvPr>
              <p:cNvSpPr>
                <a:spLocks noChangeShapeType="1"/>
              </p:cNvSpPr>
              <p:nvPr/>
            </p:nvSpPr>
            <p:spPr bwMode="auto">
              <a:xfrm>
                <a:off x="2762" y="2287"/>
                <a:ext cx="13" cy="17"/>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977" name="Line 1009">
              <a:extLst>
                <a:ext uri="{FF2B5EF4-FFF2-40B4-BE49-F238E27FC236}">
                  <a16:creationId xmlns:a16="http://schemas.microsoft.com/office/drawing/2014/main" id="{D2A1C694-0F6B-4B0C-B398-0BF5EA20E85A}"/>
                </a:ext>
              </a:extLst>
            </p:cNvPr>
            <p:cNvSpPr>
              <a:spLocks noChangeShapeType="1"/>
            </p:cNvSpPr>
            <p:nvPr/>
          </p:nvSpPr>
          <p:spPr bwMode="auto">
            <a:xfrm>
              <a:off x="2495" y="2516"/>
              <a:ext cx="21" cy="31"/>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8" name="Line 1010">
              <a:extLst>
                <a:ext uri="{FF2B5EF4-FFF2-40B4-BE49-F238E27FC236}">
                  <a16:creationId xmlns:a16="http://schemas.microsoft.com/office/drawing/2014/main" id="{F8184DA1-CEEB-40A5-9776-1CF70A2B37AD}"/>
                </a:ext>
              </a:extLst>
            </p:cNvPr>
            <p:cNvSpPr>
              <a:spLocks noChangeShapeType="1"/>
            </p:cNvSpPr>
            <p:nvPr/>
          </p:nvSpPr>
          <p:spPr bwMode="auto">
            <a:xfrm>
              <a:off x="2516" y="2547"/>
              <a:ext cx="26" cy="30"/>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9" name="Line 1011">
              <a:extLst>
                <a:ext uri="{FF2B5EF4-FFF2-40B4-BE49-F238E27FC236}">
                  <a16:creationId xmlns:a16="http://schemas.microsoft.com/office/drawing/2014/main" id="{411DF677-C047-4738-9C8B-9FD880AE15CF}"/>
                </a:ext>
              </a:extLst>
            </p:cNvPr>
            <p:cNvSpPr>
              <a:spLocks noChangeShapeType="1"/>
            </p:cNvSpPr>
            <p:nvPr/>
          </p:nvSpPr>
          <p:spPr bwMode="auto">
            <a:xfrm>
              <a:off x="2542" y="2577"/>
              <a:ext cx="11" cy="17"/>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0" name="Line 1012">
              <a:extLst>
                <a:ext uri="{FF2B5EF4-FFF2-40B4-BE49-F238E27FC236}">
                  <a16:creationId xmlns:a16="http://schemas.microsoft.com/office/drawing/2014/main" id="{45BB3652-A55D-4062-8206-1DB4EE70720C}"/>
                </a:ext>
              </a:extLst>
            </p:cNvPr>
            <p:cNvSpPr>
              <a:spLocks noChangeShapeType="1"/>
            </p:cNvSpPr>
            <p:nvPr/>
          </p:nvSpPr>
          <p:spPr bwMode="auto">
            <a:xfrm>
              <a:off x="2553" y="2594"/>
              <a:ext cx="15" cy="19"/>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1" name="Line 1013">
              <a:extLst>
                <a:ext uri="{FF2B5EF4-FFF2-40B4-BE49-F238E27FC236}">
                  <a16:creationId xmlns:a16="http://schemas.microsoft.com/office/drawing/2014/main" id="{C3FB8C00-B857-4193-B8F8-6651BA9920E9}"/>
                </a:ext>
              </a:extLst>
            </p:cNvPr>
            <p:cNvSpPr>
              <a:spLocks noChangeShapeType="1"/>
            </p:cNvSpPr>
            <p:nvPr/>
          </p:nvSpPr>
          <p:spPr bwMode="auto">
            <a:xfrm>
              <a:off x="2568" y="2613"/>
              <a:ext cx="16" cy="21"/>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2" name="Line 1014">
              <a:extLst>
                <a:ext uri="{FF2B5EF4-FFF2-40B4-BE49-F238E27FC236}">
                  <a16:creationId xmlns:a16="http://schemas.microsoft.com/office/drawing/2014/main" id="{2400D7B4-9CEB-4367-9FEF-D167EA8B3EBE}"/>
                </a:ext>
              </a:extLst>
            </p:cNvPr>
            <p:cNvSpPr>
              <a:spLocks noChangeShapeType="1"/>
            </p:cNvSpPr>
            <p:nvPr/>
          </p:nvSpPr>
          <p:spPr bwMode="auto">
            <a:xfrm>
              <a:off x="2584" y="2634"/>
              <a:ext cx="18" cy="21"/>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3" name="Line 1015">
              <a:extLst>
                <a:ext uri="{FF2B5EF4-FFF2-40B4-BE49-F238E27FC236}">
                  <a16:creationId xmlns:a16="http://schemas.microsoft.com/office/drawing/2014/main" id="{3741AEFD-B753-4C21-A026-F5550ACD55F5}"/>
                </a:ext>
              </a:extLst>
            </p:cNvPr>
            <p:cNvSpPr>
              <a:spLocks noChangeShapeType="1"/>
            </p:cNvSpPr>
            <p:nvPr/>
          </p:nvSpPr>
          <p:spPr bwMode="auto">
            <a:xfrm>
              <a:off x="2602" y="2655"/>
              <a:ext cx="37" cy="49"/>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4" name="Line 1016">
              <a:extLst>
                <a:ext uri="{FF2B5EF4-FFF2-40B4-BE49-F238E27FC236}">
                  <a16:creationId xmlns:a16="http://schemas.microsoft.com/office/drawing/2014/main" id="{3FBDB6A3-3BBD-4737-B528-DA0DD7A16C88}"/>
                </a:ext>
              </a:extLst>
            </p:cNvPr>
            <p:cNvSpPr>
              <a:spLocks noChangeShapeType="1"/>
            </p:cNvSpPr>
            <p:nvPr/>
          </p:nvSpPr>
          <p:spPr bwMode="auto">
            <a:xfrm>
              <a:off x="2639" y="2704"/>
              <a:ext cx="19" cy="23"/>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5" name="Line 1017">
              <a:extLst>
                <a:ext uri="{FF2B5EF4-FFF2-40B4-BE49-F238E27FC236}">
                  <a16:creationId xmlns:a16="http://schemas.microsoft.com/office/drawing/2014/main" id="{71C3119C-343B-4048-9266-80EF5A045437}"/>
                </a:ext>
              </a:extLst>
            </p:cNvPr>
            <p:cNvSpPr>
              <a:spLocks noChangeShapeType="1"/>
            </p:cNvSpPr>
            <p:nvPr/>
          </p:nvSpPr>
          <p:spPr bwMode="auto">
            <a:xfrm>
              <a:off x="2658" y="2727"/>
              <a:ext cx="20" cy="23"/>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6" name="Line 1018">
              <a:extLst>
                <a:ext uri="{FF2B5EF4-FFF2-40B4-BE49-F238E27FC236}">
                  <a16:creationId xmlns:a16="http://schemas.microsoft.com/office/drawing/2014/main" id="{A9A2D773-0FC5-44FE-8B7F-47F78E0CE792}"/>
                </a:ext>
              </a:extLst>
            </p:cNvPr>
            <p:cNvSpPr>
              <a:spLocks noChangeShapeType="1"/>
            </p:cNvSpPr>
            <p:nvPr/>
          </p:nvSpPr>
          <p:spPr bwMode="auto">
            <a:xfrm>
              <a:off x="2678" y="2750"/>
              <a:ext cx="17" cy="21"/>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7" name="Line 1019">
              <a:extLst>
                <a:ext uri="{FF2B5EF4-FFF2-40B4-BE49-F238E27FC236}">
                  <a16:creationId xmlns:a16="http://schemas.microsoft.com/office/drawing/2014/main" id="{406D35F9-7B2B-4758-BFB3-8E2163F16C53}"/>
                </a:ext>
              </a:extLst>
            </p:cNvPr>
            <p:cNvSpPr>
              <a:spLocks noChangeShapeType="1"/>
            </p:cNvSpPr>
            <p:nvPr/>
          </p:nvSpPr>
          <p:spPr bwMode="auto">
            <a:xfrm>
              <a:off x="2695" y="2771"/>
              <a:ext cx="17" cy="21"/>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8" name="Line 1020">
              <a:extLst>
                <a:ext uri="{FF2B5EF4-FFF2-40B4-BE49-F238E27FC236}">
                  <a16:creationId xmlns:a16="http://schemas.microsoft.com/office/drawing/2014/main" id="{DE85BD8E-5FC3-43CF-AA47-018AFBA36322}"/>
                </a:ext>
              </a:extLst>
            </p:cNvPr>
            <p:cNvSpPr>
              <a:spLocks noChangeShapeType="1"/>
            </p:cNvSpPr>
            <p:nvPr/>
          </p:nvSpPr>
          <p:spPr bwMode="auto">
            <a:xfrm>
              <a:off x="2712" y="2792"/>
              <a:ext cx="14" cy="15"/>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9" name="Line 1021">
              <a:extLst>
                <a:ext uri="{FF2B5EF4-FFF2-40B4-BE49-F238E27FC236}">
                  <a16:creationId xmlns:a16="http://schemas.microsoft.com/office/drawing/2014/main" id="{B94BE4ED-735A-422B-9CB5-51CB7DE8B848}"/>
                </a:ext>
              </a:extLst>
            </p:cNvPr>
            <p:cNvSpPr>
              <a:spLocks noChangeShapeType="1"/>
            </p:cNvSpPr>
            <p:nvPr/>
          </p:nvSpPr>
          <p:spPr bwMode="auto">
            <a:xfrm>
              <a:off x="2726" y="2807"/>
              <a:ext cx="12" cy="1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0" name="Line 1022">
              <a:extLst>
                <a:ext uri="{FF2B5EF4-FFF2-40B4-BE49-F238E27FC236}">
                  <a16:creationId xmlns:a16="http://schemas.microsoft.com/office/drawing/2014/main" id="{5818C1CC-1D19-48D0-9155-C9B27903C12D}"/>
                </a:ext>
              </a:extLst>
            </p:cNvPr>
            <p:cNvSpPr>
              <a:spLocks noChangeShapeType="1"/>
            </p:cNvSpPr>
            <p:nvPr/>
          </p:nvSpPr>
          <p:spPr bwMode="auto">
            <a:xfrm>
              <a:off x="2738" y="2819"/>
              <a:ext cx="13" cy="13"/>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1" name="Line 1023">
              <a:extLst>
                <a:ext uri="{FF2B5EF4-FFF2-40B4-BE49-F238E27FC236}">
                  <a16:creationId xmlns:a16="http://schemas.microsoft.com/office/drawing/2014/main" id="{7CF73110-6F03-4847-BC12-4E39386AC912}"/>
                </a:ext>
              </a:extLst>
            </p:cNvPr>
            <p:cNvSpPr>
              <a:spLocks noChangeShapeType="1"/>
            </p:cNvSpPr>
            <p:nvPr/>
          </p:nvSpPr>
          <p:spPr bwMode="auto">
            <a:xfrm>
              <a:off x="2751" y="2832"/>
              <a:ext cx="10" cy="11"/>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2" name="Line 0">
              <a:extLst>
                <a:ext uri="{FF2B5EF4-FFF2-40B4-BE49-F238E27FC236}">
                  <a16:creationId xmlns:a16="http://schemas.microsoft.com/office/drawing/2014/main" id="{0C7267D2-D9D5-4296-8F77-BB6DBB2FBCCC}"/>
                </a:ext>
              </a:extLst>
            </p:cNvPr>
            <p:cNvSpPr>
              <a:spLocks noChangeShapeType="1"/>
            </p:cNvSpPr>
            <p:nvPr/>
          </p:nvSpPr>
          <p:spPr bwMode="auto">
            <a:xfrm>
              <a:off x="2761" y="2843"/>
              <a:ext cx="11" cy="8"/>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3" name="Line 1">
              <a:extLst>
                <a:ext uri="{FF2B5EF4-FFF2-40B4-BE49-F238E27FC236}">
                  <a16:creationId xmlns:a16="http://schemas.microsoft.com/office/drawing/2014/main" id="{6E0039EE-783C-42AE-8C9B-7524A8F50D52}"/>
                </a:ext>
              </a:extLst>
            </p:cNvPr>
            <p:cNvSpPr>
              <a:spLocks noChangeShapeType="1"/>
            </p:cNvSpPr>
            <p:nvPr/>
          </p:nvSpPr>
          <p:spPr bwMode="auto">
            <a:xfrm>
              <a:off x="2772" y="2851"/>
              <a:ext cx="12" cy="12"/>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4" name="Line 2">
              <a:extLst>
                <a:ext uri="{FF2B5EF4-FFF2-40B4-BE49-F238E27FC236}">
                  <a16:creationId xmlns:a16="http://schemas.microsoft.com/office/drawing/2014/main" id="{0E0DA7B4-FAA9-4C66-A45D-A1E8787ED35A}"/>
                </a:ext>
              </a:extLst>
            </p:cNvPr>
            <p:cNvSpPr>
              <a:spLocks noChangeShapeType="1"/>
            </p:cNvSpPr>
            <p:nvPr/>
          </p:nvSpPr>
          <p:spPr bwMode="auto">
            <a:xfrm>
              <a:off x="2784" y="2863"/>
              <a:ext cx="15" cy="13"/>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5" name="Line 3">
              <a:extLst>
                <a:ext uri="{FF2B5EF4-FFF2-40B4-BE49-F238E27FC236}">
                  <a16:creationId xmlns:a16="http://schemas.microsoft.com/office/drawing/2014/main" id="{9881C0F6-0B3B-4BF9-B5EC-00D96C8D9054}"/>
                </a:ext>
              </a:extLst>
            </p:cNvPr>
            <p:cNvSpPr>
              <a:spLocks noChangeShapeType="1"/>
            </p:cNvSpPr>
            <p:nvPr/>
          </p:nvSpPr>
          <p:spPr bwMode="auto">
            <a:xfrm>
              <a:off x="2799" y="2876"/>
              <a:ext cx="16" cy="14"/>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6" name="Line 4">
              <a:extLst>
                <a:ext uri="{FF2B5EF4-FFF2-40B4-BE49-F238E27FC236}">
                  <a16:creationId xmlns:a16="http://schemas.microsoft.com/office/drawing/2014/main" id="{BC29E2D0-3989-42C4-B999-BC3110DFA88F}"/>
                </a:ext>
              </a:extLst>
            </p:cNvPr>
            <p:cNvSpPr>
              <a:spLocks noChangeShapeType="1"/>
            </p:cNvSpPr>
            <p:nvPr/>
          </p:nvSpPr>
          <p:spPr bwMode="auto">
            <a:xfrm>
              <a:off x="2815" y="2890"/>
              <a:ext cx="17" cy="18"/>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7" name="Line 5">
              <a:extLst>
                <a:ext uri="{FF2B5EF4-FFF2-40B4-BE49-F238E27FC236}">
                  <a16:creationId xmlns:a16="http://schemas.microsoft.com/office/drawing/2014/main" id="{493D54AB-BAFC-42A0-9126-CA5F90F9AF7C}"/>
                </a:ext>
              </a:extLst>
            </p:cNvPr>
            <p:cNvSpPr>
              <a:spLocks noChangeShapeType="1"/>
            </p:cNvSpPr>
            <p:nvPr/>
          </p:nvSpPr>
          <p:spPr bwMode="auto">
            <a:xfrm>
              <a:off x="2832" y="2908"/>
              <a:ext cx="22" cy="19"/>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8" name="Line 6">
              <a:extLst>
                <a:ext uri="{FF2B5EF4-FFF2-40B4-BE49-F238E27FC236}">
                  <a16:creationId xmlns:a16="http://schemas.microsoft.com/office/drawing/2014/main" id="{651F022D-930B-4E62-AE8E-E04AB0D3C89A}"/>
                </a:ext>
              </a:extLst>
            </p:cNvPr>
            <p:cNvSpPr>
              <a:spLocks noChangeShapeType="1"/>
            </p:cNvSpPr>
            <p:nvPr/>
          </p:nvSpPr>
          <p:spPr bwMode="auto">
            <a:xfrm>
              <a:off x="2854" y="2927"/>
              <a:ext cx="21" cy="21"/>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9" name="Line 7">
              <a:extLst>
                <a:ext uri="{FF2B5EF4-FFF2-40B4-BE49-F238E27FC236}">
                  <a16:creationId xmlns:a16="http://schemas.microsoft.com/office/drawing/2014/main" id="{06E4780D-C67B-4775-A607-938AFEB07D1E}"/>
                </a:ext>
              </a:extLst>
            </p:cNvPr>
            <p:cNvSpPr>
              <a:spLocks noChangeShapeType="1"/>
            </p:cNvSpPr>
            <p:nvPr/>
          </p:nvSpPr>
          <p:spPr bwMode="auto">
            <a:xfrm>
              <a:off x="2875" y="2948"/>
              <a:ext cx="23" cy="19"/>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0" name="Line 8">
              <a:extLst>
                <a:ext uri="{FF2B5EF4-FFF2-40B4-BE49-F238E27FC236}">
                  <a16:creationId xmlns:a16="http://schemas.microsoft.com/office/drawing/2014/main" id="{2E50C325-9BFB-4180-8B4A-3058DB67F848}"/>
                </a:ext>
              </a:extLst>
            </p:cNvPr>
            <p:cNvSpPr>
              <a:spLocks noChangeShapeType="1"/>
            </p:cNvSpPr>
            <p:nvPr/>
          </p:nvSpPr>
          <p:spPr bwMode="auto">
            <a:xfrm>
              <a:off x="2898" y="2967"/>
              <a:ext cx="48" cy="43"/>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1" name="Line 9">
              <a:extLst>
                <a:ext uri="{FF2B5EF4-FFF2-40B4-BE49-F238E27FC236}">
                  <a16:creationId xmlns:a16="http://schemas.microsoft.com/office/drawing/2014/main" id="{BF5CC3F6-CDA0-4BFB-B076-ADE6BC78DEFF}"/>
                </a:ext>
              </a:extLst>
            </p:cNvPr>
            <p:cNvSpPr>
              <a:spLocks noChangeShapeType="1"/>
            </p:cNvSpPr>
            <p:nvPr/>
          </p:nvSpPr>
          <p:spPr bwMode="auto">
            <a:xfrm>
              <a:off x="2946" y="3010"/>
              <a:ext cx="24" cy="21"/>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2" name="Line 10">
              <a:extLst>
                <a:ext uri="{FF2B5EF4-FFF2-40B4-BE49-F238E27FC236}">
                  <a16:creationId xmlns:a16="http://schemas.microsoft.com/office/drawing/2014/main" id="{EB07CBC2-F7D6-4AAD-B874-028E940F339A}"/>
                </a:ext>
              </a:extLst>
            </p:cNvPr>
            <p:cNvSpPr>
              <a:spLocks noChangeShapeType="1"/>
            </p:cNvSpPr>
            <p:nvPr/>
          </p:nvSpPr>
          <p:spPr bwMode="auto">
            <a:xfrm>
              <a:off x="2970" y="3031"/>
              <a:ext cx="22" cy="19"/>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3" name="Line 11">
              <a:extLst>
                <a:ext uri="{FF2B5EF4-FFF2-40B4-BE49-F238E27FC236}">
                  <a16:creationId xmlns:a16="http://schemas.microsoft.com/office/drawing/2014/main" id="{5397063B-69B3-4FB9-909A-FF116A4102E7}"/>
                </a:ext>
              </a:extLst>
            </p:cNvPr>
            <p:cNvSpPr>
              <a:spLocks noChangeShapeType="1"/>
            </p:cNvSpPr>
            <p:nvPr/>
          </p:nvSpPr>
          <p:spPr bwMode="auto">
            <a:xfrm>
              <a:off x="2992" y="3050"/>
              <a:ext cx="91" cy="74"/>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4" name="Line 12">
              <a:extLst>
                <a:ext uri="{FF2B5EF4-FFF2-40B4-BE49-F238E27FC236}">
                  <a16:creationId xmlns:a16="http://schemas.microsoft.com/office/drawing/2014/main" id="{15176DFD-1DF7-4428-8E87-06AFF08C56A4}"/>
                </a:ext>
              </a:extLst>
            </p:cNvPr>
            <p:cNvSpPr>
              <a:spLocks noChangeShapeType="1"/>
            </p:cNvSpPr>
            <p:nvPr/>
          </p:nvSpPr>
          <p:spPr bwMode="auto">
            <a:xfrm>
              <a:off x="3083" y="3124"/>
              <a:ext cx="46" cy="34"/>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5" name="Line 13">
              <a:extLst>
                <a:ext uri="{FF2B5EF4-FFF2-40B4-BE49-F238E27FC236}">
                  <a16:creationId xmlns:a16="http://schemas.microsoft.com/office/drawing/2014/main" id="{EFACB30C-B749-45F7-97D1-5256B5C6CA78}"/>
                </a:ext>
              </a:extLst>
            </p:cNvPr>
            <p:cNvSpPr>
              <a:spLocks noChangeShapeType="1"/>
            </p:cNvSpPr>
            <p:nvPr/>
          </p:nvSpPr>
          <p:spPr bwMode="auto">
            <a:xfrm>
              <a:off x="3129" y="3158"/>
              <a:ext cx="48" cy="35"/>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6" name="Line 14">
              <a:extLst>
                <a:ext uri="{FF2B5EF4-FFF2-40B4-BE49-F238E27FC236}">
                  <a16:creationId xmlns:a16="http://schemas.microsoft.com/office/drawing/2014/main" id="{E5A69AB2-0BEF-4DC9-925F-CD278078A480}"/>
                </a:ext>
              </a:extLst>
            </p:cNvPr>
            <p:cNvSpPr>
              <a:spLocks noChangeShapeType="1"/>
            </p:cNvSpPr>
            <p:nvPr/>
          </p:nvSpPr>
          <p:spPr bwMode="auto">
            <a:xfrm>
              <a:off x="3177" y="3193"/>
              <a:ext cx="25" cy="15"/>
            </a:xfrm>
            <a:prstGeom prst="line">
              <a:avLst/>
            </a:prstGeom>
            <a:noFill/>
            <a:ln w="3333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7" name="Line 15">
              <a:extLst>
                <a:ext uri="{FF2B5EF4-FFF2-40B4-BE49-F238E27FC236}">
                  <a16:creationId xmlns:a16="http://schemas.microsoft.com/office/drawing/2014/main" id="{71F2B4A6-3E6A-41D7-9CDB-BAF760B9AF2C}"/>
                </a:ext>
              </a:extLst>
            </p:cNvPr>
            <p:cNvSpPr>
              <a:spLocks noChangeShapeType="1"/>
            </p:cNvSpPr>
            <p:nvPr/>
          </p:nvSpPr>
          <p:spPr bwMode="auto">
            <a:xfrm>
              <a:off x="3202" y="3208"/>
              <a:ext cx="26" cy="16"/>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8" name="Line 16">
              <a:extLst>
                <a:ext uri="{FF2B5EF4-FFF2-40B4-BE49-F238E27FC236}">
                  <a16:creationId xmlns:a16="http://schemas.microsoft.com/office/drawing/2014/main" id="{6EA98B45-A611-480E-ACC1-A2CF60339286}"/>
                </a:ext>
              </a:extLst>
            </p:cNvPr>
            <p:cNvSpPr>
              <a:spLocks noChangeShapeType="1"/>
            </p:cNvSpPr>
            <p:nvPr/>
          </p:nvSpPr>
          <p:spPr bwMode="auto">
            <a:xfrm>
              <a:off x="3228" y="3224"/>
              <a:ext cx="55" cy="33"/>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9" name="Line 17">
              <a:extLst>
                <a:ext uri="{FF2B5EF4-FFF2-40B4-BE49-F238E27FC236}">
                  <a16:creationId xmlns:a16="http://schemas.microsoft.com/office/drawing/2014/main" id="{9A33CC76-B797-498B-B527-E1D2E72AAF27}"/>
                </a:ext>
              </a:extLst>
            </p:cNvPr>
            <p:cNvSpPr>
              <a:spLocks noChangeShapeType="1"/>
            </p:cNvSpPr>
            <p:nvPr/>
          </p:nvSpPr>
          <p:spPr bwMode="auto">
            <a:xfrm>
              <a:off x="3283" y="3257"/>
              <a:ext cx="53" cy="27"/>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0" name="Line 18">
              <a:extLst>
                <a:ext uri="{FF2B5EF4-FFF2-40B4-BE49-F238E27FC236}">
                  <a16:creationId xmlns:a16="http://schemas.microsoft.com/office/drawing/2014/main" id="{E6EC905F-C4CF-4ACA-95BD-3B126BAA137B}"/>
                </a:ext>
              </a:extLst>
            </p:cNvPr>
            <p:cNvSpPr>
              <a:spLocks noChangeShapeType="1"/>
            </p:cNvSpPr>
            <p:nvPr/>
          </p:nvSpPr>
          <p:spPr bwMode="auto">
            <a:xfrm>
              <a:off x="3336" y="3284"/>
              <a:ext cx="25" cy="15"/>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1" name="Line 19">
              <a:extLst>
                <a:ext uri="{FF2B5EF4-FFF2-40B4-BE49-F238E27FC236}">
                  <a16:creationId xmlns:a16="http://schemas.microsoft.com/office/drawing/2014/main" id="{2FB41363-7E24-414A-AD59-1B7B13070597}"/>
                </a:ext>
              </a:extLst>
            </p:cNvPr>
            <p:cNvSpPr>
              <a:spLocks noChangeShapeType="1"/>
            </p:cNvSpPr>
            <p:nvPr/>
          </p:nvSpPr>
          <p:spPr bwMode="auto">
            <a:xfrm>
              <a:off x="3361" y="3299"/>
              <a:ext cx="25" cy="12"/>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2" name="Line 20">
              <a:extLst>
                <a:ext uri="{FF2B5EF4-FFF2-40B4-BE49-F238E27FC236}">
                  <a16:creationId xmlns:a16="http://schemas.microsoft.com/office/drawing/2014/main" id="{3FD2B06E-AE25-480B-93B1-1D1349C3B75A}"/>
                </a:ext>
              </a:extLst>
            </p:cNvPr>
            <p:cNvSpPr>
              <a:spLocks noChangeShapeType="1"/>
            </p:cNvSpPr>
            <p:nvPr/>
          </p:nvSpPr>
          <p:spPr bwMode="auto">
            <a:xfrm>
              <a:off x="3386" y="3311"/>
              <a:ext cx="24" cy="10"/>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3" name="Line 21">
              <a:extLst>
                <a:ext uri="{FF2B5EF4-FFF2-40B4-BE49-F238E27FC236}">
                  <a16:creationId xmlns:a16="http://schemas.microsoft.com/office/drawing/2014/main" id="{9D22264A-0D21-4CD9-A818-6EDF2822D85A}"/>
                </a:ext>
              </a:extLst>
            </p:cNvPr>
            <p:cNvSpPr>
              <a:spLocks noChangeShapeType="1"/>
            </p:cNvSpPr>
            <p:nvPr/>
          </p:nvSpPr>
          <p:spPr bwMode="auto">
            <a:xfrm>
              <a:off x="3410" y="3321"/>
              <a:ext cx="20" cy="11"/>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4" name="Line 22">
              <a:extLst>
                <a:ext uri="{FF2B5EF4-FFF2-40B4-BE49-F238E27FC236}">
                  <a16:creationId xmlns:a16="http://schemas.microsoft.com/office/drawing/2014/main" id="{DED921CF-7D4F-463E-8820-854492DCDC2B}"/>
                </a:ext>
              </a:extLst>
            </p:cNvPr>
            <p:cNvSpPr>
              <a:spLocks noChangeShapeType="1"/>
            </p:cNvSpPr>
            <p:nvPr/>
          </p:nvSpPr>
          <p:spPr bwMode="auto">
            <a:xfrm>
              <a:off x="3430" y="3332"/>
              <a:ext cx="41" cy="18"/>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5" name="Line 23">
              <a:extLst>
                <a:ext uri="{FF2B5EF4-FFF2-40B4-BE49-F238E27FC236}">
                  <a16:creationId xmlns:a16="http://schemas.microsoft.com/office/drawing/2014/main" id="{0BA70E11-7F15-41CA-9B8B-E82BAA57529B}"/>
                </a:ext>
              </a:extLst>
            </p:cNvPr>
            <p:cNvSpPr>
              <a:spLocks noChangeShapeType="1"/>
            </p:cNvSpPr>
            <p:nvPr/>
          </p:nvSpPr>
          <p:spPr bwMode="auto">
            <a:xfrm>
              <a:off x="3471" y="3350"/>
              <a:ext cx="40" cy="16"/>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6" name="Line 24">
              <a:extLst>
                <a:ext uri="{FF2B5EF4-FFF2-40B4-BE49-F238E27FC236}">
                  <a16:creationId xmlns:a16="http://schemas.microsoft.com/office/drawing/2014/main" id="{A2A6B899-D2FA-4D5B-A79C-54C7D285BA8A}"/>
                </a:ext>
              </a:extLst>
            </p:cNvPr>
            <p:cNvSpPr>
              <a:spLocks noChangeShapeType="1"/>
            </p:cNvSpPr>
            <p:nvPr/>
          </p:nvSpPr>
          <p:spPr bwMode="auto">
            <a:xfrm>
              <a:off x="3511" y="3366"/>
              <a:ext cx="39" cy="16"/>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7" name="Line 25">
              <a:extLst>
                <a:ext uri="{FF2B5EF4-FFF2-40B4-BE49-F238E27FC236}">
                  <a16:creationId xmlns:a16="http://schemas.microsoft.com/office/drawing/2014/main" id="{F61C9A43-C3BF-4E9D-8ECC-3C26FC7F71C1}"/>
                </a:ext>
              </a:extLst>
            </p:cNvPr>
            <p:cNvSpPr>
              <a:spLocks noChangeShapeType="1"/>
            </p:cNvSpPr>
            <p:nvPr/>
          </p:nvSpPr>
          <p:spPr bwMode="auto">
            <a:xfrm>
              <a:off x="3550" y="3382"/>
              <a:ext cx="39" cy="14"/>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8" name="Line 26">
              <a:extLst>
                <a:ext uri="{FF2B5EF4-FFF2-40B4-BE49-F238E27FC236}">
                  <a16:creationId xmlns:a16="http://schemas.microsoft.com/office/drawing/2014/main" id="{6E0A19F6-A7EF-4FDA-A7B0-41698E2BBCF0}"/>
                </a:ext>
              </a:extLst>
            </p:cNvPr>
            <p:cNvSpPr>
              <a:spLocks noChangeShapeType="1"/>
            </p:cNvSpPr>
            <p:nvPr/>
          </p:nvSpPr>
          <p:spPr bwMode="auto">
            <a:xfrm>
              <a:off x="3589" y="3396"/>
              <a:ext cx="38" cy="13"/>
            </a:xfrm>
            <a:prstGeom prst="line">
              <a:avLst/>
            </a:prstGeom>
            <a:noFill/>
            <a:ln w="3016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9" name="Line 27">
              <a:extLst>
                <a:ext uri="{FF2B5EF4-FFF2-40B4-BE49-F238E27FC236}">
                  <a16:creationId xmlns:a16="http://schemas.microsoft.com/office/drawing/2014/main" id="{9BBDFA33-49D0-4A14-BAF0-277090301D02}"/>
                </a:ext>
              </a:extLst>
            </p:cNvPr>
            <p:cNvSpPr>
              <a:spLocks noChangeShapeType="1"/>
            </p:cNvSpPr>
            <p:nvPr/>
          </p:nvSpPr>
          <p:spPr bwMode="auto">
            <a:xfrm>
              <a:off x="3627" y="3409"/>
              <a:ext cx="41" cy="12"/>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0" name="Line 28">
              <a:extLst>
                <a:ext uri="{FF2B5EF4-FFF2-40B4-BE49-F238E27FC236}">
                  <a16:creationId xmlns:a16="http://schemas.microsoft.com/office/drawing/2014/main" id="{E7BFFE2C-82F5-4ACE-B6D3-22CBEA8B5901}"/>
                </a:ext>
              </a:extLst>
            </p:cNvPr>
            <p:cNvSpPr>
              <a:spLocks noChangeShapeType="1"/>
            </p:cNvSpPr>
            <p:nvPr/>
          </p:nvSpPr>
          <p:spPr bwMode="auto">
            <a:xfrm>
              <a:off x="3668" y="3421"/>
              <a:ext cx="23" cy="7"/>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1" name="Line 29">
              <a:extLst>
                <a:ext uri="{FF2B5EF4-FFF2-40B4-BE49-F238E27FC236}">
                  <a16:creationId xmlns:a16="http://schemas.microsoft.com/office/drawing/2014/main" id="{3BB8B062-9284-474F-A91A-785FAF711D92}"/>
                </a:ext>
              </a:extLst>
            </p:cNvPr>
            <p:cNvSpPr>
              <a:spLocks noChangeShapeType="1"/>
            </p:cNvSpPr>
            <p:nvPr/>
          </p:nvSpPr>
          <p:spPr bwMode="auto">
            <a:xfrm>
              <a:off x="3691" y="3428"/>
              <a:ext cx="23" cy="8"/>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2" name="Line 30">
              <a:extLst>
                <a:ext uri="{FF2B5EF4-FFF2-40B4-BE49-F238E27FC236}">
                  <a16:creationId xmlns:a16="http://schemas.microsoft.com/office/drawing/2014/main" id="{E94B314C-3AD0-49DB-A5C1-C25C25DD9141}"/>
                </a:ext>
              </a:extLst>
            </p:cNvPr>
            <p:cNvSpPr>
              <a:spLocks noChangeShapeType="1"/>
            </p:cNvSpPr>
            <p:nvPr/>
          </p:nvSpPr>
          <p:spPr bwMode="auto">
            <a:xfrm>
              <a:off x="3714" y="3436"/>
              <a:ext cx="52" cy="13"/>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3" name="Line 31">
              <a:extLst>
                <a:ext uri="{FF2B5EF4-FFF2-40B4-BE49-F238E27FC236}">
                  <a16:creationId xmlns:a16="http://schemas.microsoft.com/office/drawing/2014/main" id="{370102CA-9933-4010-BE7E-12D11EAA65D5}"/>
                </a:ext>
              </a:extLst>
            </p:cNvPr>
            <p:cNvSpPr>
              <a:spLocks noChangeShapeType="1"/>
            </p:cNvSpPr>
            <p:nvPr/>
          </p:nvSpPr>
          <p:spPr bwMode="auto">
            <a:xfrm>
              <a:off x="3766" y="3449"/>
              <a:ext cx="53" cy="16"/>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4" name="Line 32">
              <a:extLst>
                <a:ext uri="{FF2B5EF4-FFF2-40B4-BE49-F238E27FC236}">
                  <a16:creationId xmlns:a16="http://schemas.microsoft.com/office/drawing/2014/main" id="{38DABCD0-1D14-45D8-BB45-7D10A5E516BA}"/>
                </a:ext>
              </a:extLst>
            </p:cNvPr>
            <p:cNvSpPr>
              <a:spLocks noChangeShapeType="1"/>
            </p:cNvSpPr>
            <p:nvPr/>
          </p:nvSpPr>
          <p:spPr bwMode="auto">
            <a:xfrm>
              <a:off x="3819" y="3465"/>
              <a:ext cx="59" cy="15"/>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5" name="Line 33">
              <a:extLst>
                <a:ext uri="{FF2B5EF4-FFF2-40B4-BE49-F238E27FC236}">
                  <a16:creationId xmlns:a16="http://schemas.microsoft.com/office/drawing/2014/main" id="{3FF21BAD-2DB7-4AB5-A049-DF1B164264CC}"/>
                </a:ext>
              </a:extLst>
            </p:cNvPr>
            <p:cNvSpPr>
              <a:spLocks noChangeShapeType="1"/>
            </p:cNvSpPr>
            <p:nvPr/>
          </p:nvSpPr>
          <p:spPr bwMode="auto">
            <a:xfrm>
              <a:off x="3878" y="3480"/>
              <a:ext cx="60" cy="15"/>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6" name="Line 34">
              <a:extLst>
                <a:ext uri="{FF2B5EF4-FFF2-40B4-BE49-F238E27FC236}">
                  <a16:creationId xmlns:a16="http://schemas.microsoft.com/office/drawing/2014/main" id="{303D77C9-3B30-4E34-951A-058CABE0AE94}"/>
                </a:ext>
              </a:extLst>
            </p:cNvPr>
            <p:cNvSpPr>
              <a:spLocks noChangeShapeType="1"/>
            </p:cNvSpPr>
            <p:nvPr/>
          </p:nvSpPr>
          <p:spPr bwMode="auto">
            <a:xfrm>
              <a:off x="3938" y="3495"/>
              <a:ext cx="33" cy="8"/>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7" name="Line 35">
              <a:extLst>
                <a:ext uri="{FF2B5EF4-FFF2-40B4-BE49-F238E27FC236}">
                  <a16:creationId xmlns:a16="http://schemas.microsoft.com/office/drawing/2014/main" id="{0F0E18A4-D91C-4FF3-95D6-F5D6B413EFE9}"/>
                </a:ext>
              </a:extLst>
            </p:cNvPr>
            <p:cNvSpPr>
              <a:spLocks noChangeShapeType="1"/>
            </p:cNvSpPr>
            <p:nvPr/>
          </p:nvSpPr>
          <p:spPr bwMode="auto">
            <a:xfrm>
              <a:off x="3971" y="3503"/>
              <a:ext cx="31" cy="9"/>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8" name="Line 36">
              <a:extLst>
                <a:ext uri="{FF2B5EF4-FFF2-40B4-BE49-F238E27FC236}">
                  <a16:creationId xmlns:a16="http://schemas.microsoft.com/office/drawing/2014/main" id="{9E538403-7C85-4A18-96A7-D460CD29E859}"/>
                </a:ext>
              </a:extLst>
            </p:cNvPr>
            <p:cNvSpPr>
              <a:spLocks noChangeShapeType="1"/>
            </p:cNvSpPr>
            <p:nvPr/>
          </p:nvSpPr>
          <p:spPr bwMode="auto">
            <a:xfrm>
              <a:off x="4002" y="3512"/>
              <a:ext cx="69" cy="15"/>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9" name="Line 37">
              <a:extLst>
                <a:ext uri="{FF2B5EF4-FFF2-40B4-BE49-F238E27FC236}">
                  <a16:creationId xmlns:a16="http://schemas.microsoft.com/office/drawing/2014/main" id="{3243F57D-71F4-41D1-AC1A-109C76EF8880}"/>
                </a:ext>
              </a:extLst>
            </p:cNvPr>
            <p:cNvSpPr>
              <a:spLocks noChangeShapeType="1"/>
            </p:cNvSpPr>
            <p:nvPr/>
          </p:nvSpPr>
          <p:spPr bwMode="auto">
            <a:xfrm>
              <a:off x="4071" y="3527"/>
              <a:ext cx="69" cy="17"/>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0" name="Line 38">
              <a:extLst>
                <a:ext uri="{FF2B5EF4-FFF2-40B4-BE49-F238E27FC236}">
                  <a16:creationId xmlns:a16="http://schemas.microsoft.com/office/drawing/2014/main" id="{F9A7A810-9F51-4BD8-B518-AD012D09658C}"/>
                </a:ext>
              </a:extLst>
            </p:cNvPr>
            <p:cNvSpPr>
              <a:spLocks noChangeShapeType="1"/>
            </p:cNvSpPr>
            <p:nvPr/>
          </p:nvSpPr>
          <p:spPr bwMode="auto">
            <a:xfrm>
              <a:off x="4140" y="3544"/>
              <a:ext cx="35" cy="7"/>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1" name="Line 39">
              <a:extLst>
                <a:ext uri="{FF2B5EF4-FFF2-40B4-BE49-F238E27FC236}">
                  <a16:creationId xmlns:a16="http://schemas.microsoft.com/office/drawing/2014/main" id="{BC7C6A0E-D561-44E2-92A9-888F24445DB0}"/>
                </a:ext>
              </a:extLst>
            </p:cNvPr>
            <p:cNvSpPr>
              <a:spLocks noChangeShapeType="1"/>
            </p:cNvSpPr>
            <p:nvPr/>
          </p:nvSpPr>
          <p:spPr bwMode="auto">
            <a:xfrm>
              <a:off x="4175" y="3551"/>
              <a:ext cx="31" cy="6"/>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2" name="Line 40">
              <a:extLst>
                <a:ext uri="{FF2B5EF4-FFF2-40B4-BE49-F238E27FC236}">
                  <a16:creationId xmlns:a16="http://schemas.microsoft.com/office/drawing/2014/main" id="{615E5B38-82AA-4F74-83A8-F9C76B309C56}"/>
                </a:ext>
              </a:extLst>
            </p:cNvPr>
            <p:cNvSpPr>
              <a:spLocks noChangeShapeType="1"/>
            </p:cNvSpPr>
            <p:nvPr/>
          </p:nvSpPr>
          <p:spPr bwMode="auto">
            <a:xfrm>
              <a:off x="4206" y="3557"/>
              <a:ext cx="62" cy="14"/>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3" name="Line 41">
              <a:extLst>
                <a:ext uri="{FF2B5EF4-FFF2-40B4-BE49-F238E27FC236}">
                  <a16:creationId xmlns:a16="http://schemas.microsoft.com/office/drawing/2014/main" id="{510A68F3-97E5-4B24-B430-0D47D0D30CDF}"/>
                </a:ext>
              </a:extLst>
            </p:cNvPr>
            <p:cNvSpPr>
              <a:spLocks noChangeShapeType="1"/>
            </p:cNvSpPr>
            <p:nvPr/>
          </p:nvSpPr>
          <p:spPr bwMode="auto">
            <a:xfrm>
              <a:off x="4268" y="3571"/>
              <a:ext cx="61" cy="15"/>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4" name="Line 42">
              <a:extLst>
                <a:ext uri="{FF2B5EF4-FFF2-40B4-BE49-F238E27FC236}">
                  <a16:creationId xmlns:a16="http://schemas.microsoft.com/office/drawing/2014/main" id="{FE8A7B37-4D7A-45C2-97BB-A60263334CC3}"/>
                </a:ext>
              </a:extLst>
            </p:cNvPr>
            <p:cNvSpPr>
              <a:spLocks noChangeShapeType="1"/>
            </p:cNvSpPr>
            <p:nvPr/>
          </p:nvSpPr>
          <p:spPr bwMode="auto">
            <a:xfrm>
              <a:off x="4329" y="3586"/>
              <a:ext cx="62" cy="12"/>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5" name="Line 43">
              <a:extLst>
                <a:ext uri="{FF2B5EF4-FFF2-40B4-BE49-F238E27FC236}">
                  <a16:creationId xmlns:a16="http://schemas.microsoft.com/office/drawing/2014/main" id="{802D17DA-30B8-41BF-A347-C6ADEEF70871}"/>
                </a:ext>
              </a:extLst>
            </p:cNvPr>
            <p:cNvSpPr>
              <a:spLocks noChangeShapeType="1"/>
            </p:cNvSpPr>
            <p:nvPr/>
          </p:nvSpPr>
          <p:spPr bwMode="auto">
            <a:xfrm>
              <a:off x="4391" y="3598"/>
              <a:ext cx="62" cy="13"/>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6" name="Line 44">
              <a:extLst>
                <a:ext uri="{FF2B5EF4-FFF2-40B4-BE49-F238E27FC236}">
                  <a16:creationId xmlns:a16="http://schemas.microsoft.com/office/drawing/2014/main" id="{601C1582-75E9-4795-B190-418A2FF5C4F9}"/>
                </a:ext>
              </a:extLst>
            </p:cNvPr>
            <p:cNvSpPr>
              <a:spLocks noChangeShapeType="1"/>
            </p:cNvSpPr>
            <p:nvPr/>
          </p:nvSpPr>
          <p:spPr bwMode="auto">
            <a:xfrm>
              <a:off x="4453" y="3611"/>
              <a:ext cx="33" cy="7"/>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7" name="Line 45">
              <a:extLst>
                <a:ext uri="{FF2B5EF4-FFF2-40B4-BE49-F238E27FC236}">
                  <a16:creationId xmlns:a16="http://schemas.microsoft.com/office/drawing/2014/main" id="{76C9848C-5E74-4963-8C10-1E8D7E9E9776}"/>
                </a:ext>
              </a:extLst>
            </p:cNvPr>
            <p:cNvSpPr>
              <a:spLocks noChangeShapeType="1"/>
            </p:cNvSpPr>
            <p:nvPr/>
          </p:nvSpPr>
          <p:spPr bwMode="auto">
            <a:xfrm>
              <a:off x="4486" y="3618"/>
              <a:ext cx="35" cy="5"/>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8" name="Line 46">
              <a:extLst>
                <a:ext uri="{FF2B5EF4-FFF2-40B4-BE49-F238E27FC236}">
                  <a16:creationId xmlns:a16="http://schemas.microsoft.com/office/drawing/2014/main" id="{79979BCE-56C9-46A9-AEE4-5F110E32AD2F}"/>
                </a:ext>
              </a:extLst>
            </p:cNvPr>
            <p:cNvSpPr>
              <a:spLocks noChangeShapeType="1"/>
            </p:cNvSpPr>
            <p:nvPr/>
          </p:nvSpPr>
          <p:spPr bwMode="auto">
            <a:xfrm>
              <a:off x="4521" y="3623"/>
              <a:ext cx="72" cy="13"/>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9" name="Line 47">
              <a:extLst>
                <a:ext uri="{FF2B5EF4-FFF2-40B4-BE49-F238E27FC236}">
                  <a16:creationId xmlns:a16="http://schemas.microsoft.com/office/drawing/2014/main" id="{866F075F-516D-4CE7-800D-8D56BFA13122}"/>
                </a:ext>
              </a:extLst>
            </p:cNvPr>
            <p:cNvSpPr>
              <a:spLocks noChangeShapeType="1"/>
            </p:cNvSpPr>
            <p:nvPr/>
          </p:nvSpPr>
          <p:spPr bwMode="auto">
            <a:xfrm>
              <a:off x="4593" y="3636"/>
              <a:ext cx="34" cy="4"/>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0" name="Line 48">
              <a:extLst>
                <a:ext uri="{FF2B5EF4-FFF2-40B4-BE49-F238E27FC236}">
                  <a16:creationId xmlns:a16="http://schemas.microsoft.com/office/drawing/2014/main" id="{A82CF6B2-17A6-4185-B4E7-B743D11F4D33}"/>
                </a:ext>
              </a:extLst>
            </p:cNvPr>
            <p:cNvSpPr>
              <a:spLocks noChangeShapeType="1"/>
            </p:cNvSpPr>
            <p:nvPr/>
          </p:nvSpPr>
          <p:spPr bwMode="auto">
            <a:xfrm>
              <a:off x="4627" y="3640"/>
              <a:ext cx="35" cy="7"/>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1" name="Line 49">
              <a:extLst>
                <a:ext uri="{FF2B5EF4-FFF2-40B4-BE49-F238E27FC236}">
                  <a16:creationId xmlns:a16="http://schemas.microsoft.com/office/drawing/2014/main" id="{9AA39CDA-69C4-4B58-B0DD-0DFE916D8E34}"/>
                </a:ext>
              </a:extLst>
            </p:cNvPr>
            <p:cNvSpPr>
              <a:spLocks noChangeShapeType="1"/>
            </p:cNvSpPr>
            <p:nvPr/>
          </p:nvSpPr>
          <p:spPr bwMode="auto">
            <a:xfrm>
              <a:off x="4662" y="3647"/>
              <a:ext cx="32" cy="5"/>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2" name="Line 50">
              <a:extLst>
                <a:ext uri="{FF2B5EF4-FFF2-40B4-BE49-F238E27FC236}">
                  <a16:creationId xmlns:a16="http://schemas.microsoft.com/office/drawing/2014/main" id="{7A015857-F1B8-4500-8BBD-86E15C2F90D2}"/>
                </a:ext>
              </a:extLst>
            </p:cNvPr>
            <p:cNvSpPr>
              <a:spLocks noChangeShapeType="1"/>
            </p:cNvSpPr>
            <p:nvPr/>
          </p:nvSpPr>
          <p:spPr bwMode="auto">
            <a:xfrm>
              <a:off x="4694" y="3652"/>
              <a:ext cx="31" cy="6"/>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3" name="Line 51">
              <a:extLst>
                <a:ext uri="{FF2B5EF4-FFF2-40B4-BE49-F238E27FC236}">
                  <a16:creationId xmlns:a16="http://schemas.microsoft.com/office/drawing/2014/main" id="{59B6EE94-4A81-48C5-B10F-E93C290324F7}"/>
                </a:ext>
              </a:extLst>
            </p:cNvPr>
            <p:cNvSpPr>
              <a:spLocks noChangeShapeType="1"/>
            </p:cNvSpPr>
            <p:nvPr/>
          </p:nvSpPr>
          <p:spPr bwMode="auto">
            <a:xfrm>
              <a:off x="4725" y="3658"/>
              <a:ext cx="27" cy="2"/>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4" name="Line 52">
              <a:extLst>
                <a:ext uri="{FF2B5EF4-FFF2-40B4-BE49-F238E27FC236}">
                  <a16:creationId xmlns:a16="http://schemas.microsoft.com/office/drawing/2014/main" id="{5014483B-2AC2-4520-9671-27A0F79128E9}"/>
                </a:ext>
              </a:extLst>
            </p:cNvPr>
            <p:cNvSpPr>
              <a:spLocks noChangeShapeType="1"/>
            </p:cNvSpPr>
            <p:nvPr/>
          </p:nvSpPr>
          <p:spPr bwMode="auto">
            <a:xfrm>
              <a:off x="4752" y="3660"/>
              <a:ext cx="25" cy="5"/>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5" name="Line 53">
              <a:extLst>
                <a:ext uri="{FF2B5EF4-FFF2-40B4-BE49-F238E27FC236}">
                  <a16:creationId xmlns:a16="http://schemas.microsoft.com/office/drawing/2014/main" id="{1E88F21B-0B14-49FC-848D-71AD04857582}"/>
                </a:ext>
              </a:extLst>
            </p:cNvPr>
            <p:cNvSpPr>
              <a:spLocks noChangeShapeType="1"/>
            </p:cNvSpPr>
            <p:nvPr/>
          </p:nvSpPr>
          <p:spPr bwMode="auto">
            <a:xfrm>
              <a:off x="4777" y="3665"/>
              <a:ext cx="24" cy="2"/>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6" name="Line 54">
              <a:extLst>
                <a:ext uri="{FF2B5EF4-FFF2-40B4-BE49-F238E27FC236}">
                  <a16:creationId xmlns:a16="http://schemas.microsoft.com/office/drawing/2014/main" id="{9EAB074A-C872-4461-ABA4-796AAFAF0DD2}"/>
                </a:ext>
              </a:extLst>
            </p:cNvPr>
            <p:cNvSpPr>
              <a:spLocks noChangeShapeType="1"/>
            </p:cNvSpPr>
            <p:nvPr/>
          </p:nvSpPr>
          <p:spPr bwMode="auto">
            <a:xfrm>
              <a:off x="4801" y="3667"/>
              <a:ext cx="22" cy="5"/>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7" name="Line 55">
              <a:extLst>
                <a:ext uri="{FF2B5EF4-FFF2-40B4-BE49-F238E27FC236}">
                  <a16:creationId xmlns:a16="http://schemas.microsoft.com/office/drawing/2014/main" id="{71ABB8A2-8A4F-4DB0-9616-AFB45780CD09}"/>
                </a:ext>
              </a:extLst>
            </p:cNvPr>
            <p:cNvSpPr>
              <a:spLocks noChangeShapeType="1"/>
            </p:cNvSpPr>
            <p:nvPr/>
          </p:nvSpPr>
          <p:spPr bwMode="auto">
            <a:xfrm>
              <a:off x="4823" y="3672"/>
              <a:ext cx="45" cy="6"/>
            </a:xfrm>
            <a:prstGeom prst="line">
              <a:avLst/>
            </a:prstGeom>
            <a:noFill/>
            <a:ln w="26988">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8" name="Line 56">
              <a:extLst>
                <a:ext uri="{FF2B5EF4-FFF2-40B4-BE49-F238E27FC236}">
                  <a16:creationId xmlns:a16="http://schemas.microsoft.com/office/drawing/2014/main" id="{5E1604F0-3BC8-48C4-8449-E1B7300682AA}"/>
                </a:ext>
              </a:extLst>
            </p:cNvPr>
            <p:cNvSpPr>
              <a:spLocks noChangeShapeType="1"/>
            </p:cNvSpPr>
            <p:nvPr/>
          </p:nvSpPr>
          <p:spPr bwMode="auto">
            <a:xfrm>
              <a:off x="4868" y="3678"/>
              <a:ext cx="44" cy="5"/>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9" name="Rectangle 610">
              <a:extLst>
                <a:ext uri="{FF2B5EF4-FFF2-40B4-BE49-F238E27FC236}">
                  <a16:creationId xmlns:a16="http://schemas.microsoft.com/office/drawing/2014/main" id="{059B83A5-9E0F-4F4C-A105-34419ED75B3B}"/>
                </a:ext>
              </a:extLst>
            </p:cNvPr>
            <p:cNvSpPr>
              <a:spLocks noChangeArrowheads="1"/>
            </p:cNvSpPr>
            <p:nvPr/>
          </p:nvSpPr>
          <p:spPr bwMode="auto">
            <a:xfrm>
              <a:off x="801" y="3728"/>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0.0</a:t>
              </a:r>
            </a:p>
          </p:txBody>
        </p:sp>
        <p:sp>
          <p:nvSpPr>
            <p:cNvPr id="38050" name="Rectangle 611">
              <a:extLst>
                <a:ext uri="{FF2B5EF4-FFF2-40B4-BE49-F238E27FC236}">
                  <a16:creationId xmlns:a16="http://schemas.microsoft.com/office/drawing/2014/main" id="{267F39AE-3860-4424-B9BD-97702660D88D}"/>
                </a:ext>
              </a:extLst>
            </p:cNvPr>
            <p:cNvSpPr>
              <a:spLocks noChangeArrowheads="1"/>
            </p:cNvSpPr>
            <p:nvPr/>
          </p:nvSpPr>
          <p:spPr bwMode="auto">
            <a:xfrm>
              <a:off x="801" y="3512"/>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0.2</a:t>
              </a:r>
            </a:p>
          </p:txBody>
        </p:sp>
        <p:sp>
          <p:nvSpPr>
            <p:cNvPr id="38051" name="Rectangle 612">
              <a:extLst>
                <a:ext uri="{FF2B5EF4-FFF2-40B4-BE49-F238E27FC236}">
                  <a16:creationId xmlns:a16="http://schemas.microsoft.com/office/drawing/2014/main" id="{89E374A7-3EE3-43B7-ACDB-17D910EEFD2E}"/>
                </a:ext>
              </a:extLst>
            </p:cNvPr>
            <p:cNvSpPr>
              <a:spLocks noChangeArrowheads="1"/>
            </p:cNvSpPr>
            <p:nvPr/>
          </p:nvSpPr>
          <p:spPr bwMode="auto">
            <a:xfrm>
              <a:off x="801" y="3298"/>
              <a:ext cx="16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0.4</a:t>
              </a:r>
            </a:p>
          </p:txBody>
        </p:sp>
        <p:sp>
          <p:nvSpPr>
            <p:cNvPr id="38052" name="Rectangle 613">
              <a:extLst>
                <a:ext uri="{FF2B5EF4-FFF2-40B4-BE49-F238E27FC236}">
                  <a16:creationId xmlns:a16="http://schemas.microsoft.com/office/drawing/2014/main" id="{6452A394-BE3D-4A3D-A4A8-1B3D1DE63CC7}"/>
                </a:ext>
              </a:extLst>
            </p:cNvPr>
            <p:cNvSpPr>
              <a:spLocks noChangeArrowheads="1"/>
            </p:cNvSpPr>
            <p:nvPr/>
          </p:nvSpPr>
          <p:spPr bwMode="auto">
            <a:xfrm>
              <a:off x="801" y="3082"/>
              <a:ext cx="16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0.6</a:t>
              </a:r>
            </a:p>
          </p:txBody>
        </p:sp>
        <p:sp>
          <p:nvSpPr>
            <p:cNvPr id="38053" name="Rectangle 614">
              <a:extLst>
                <a:ext uri="{FF2B5EF4-FFF2-40B4-BE49-F238E27FC236}">
                  <a16:creationId xmlns:a16="http://schemas.microsoft.com/office/drawing/2014/main" id="{92BF5A4A-3F78-40C4-B612-CC632B719C8C}"/>
                </a:ext>
              </a:extLst>
            </p:cNvPr>
            <p:cNvSpPr>
              <a:spLocks noChangeArrowheads="1"/>
            </p:cNvSpPr>
            <p:nvPr/>
          </p:nvSpPr>
          <p:spPr bwMode="auto">
            <a:xfrm>
              <a:off x="801" y="2865"/>
              <a:ext cx="16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0.8</a:t>
              </a:r>
            </a:p>
          </p:txBody>
        </p:sp>
        <p:sp>
          <p:nvSpPr>
            <p:cNvPr id="38054" name="Rectangle 615">
              <a:extLst>
                <a:ext uri="{FF2B5EF4-FFF2-40B4-BE49-F238E27FC236}">
                  <a16:creationId xmlns:a16="http://schemas.microsoft.com/office/drawing/2014/main" id="{20DE96B1-05F5-4C67-8F33-A853C0FABC8A}"/>
                </a:ext>
              </a:extLst>
            </p:cNvPr>
            <p:cNvSpPr>
              <a:spLocks noChangeArrowheads="1"/>
            </p:cNvSpPr>
            <p:nvPr/>
          </p:nvSpPr>
          <p:spPr bwMode="auto">
            <a:xfrm>
              <a:off x="808" y="2649"/>
              <a:ext cx="16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1.0</a:t>
              </a:r>
            </a:p>
          </p:txBody>
        </p:sp>
        <p:sp>
          <p:nvSpPr>
            <p:cNvPr id="38055" name="Rectangle 616">
              <a:extLst>
                <a:ext uri="{FF2B5EF4-FFF2-40B4-BE49-F238E27FC236}">
                  <a16:creationId xmlns:a16="http://schemas.microsoft.com/office/drawing/2014/main" id="{C0CA83AE-2FB8-407C-A9C0-DD3CEBE73ED8}"/>
                </a:ext>
              </a:extLst>
            </p:cNvPr>
            <p:cNvSpPr>
              <a:spLocks noChangeArrowheads="1"/>
            </p:cNvSpPr>
            <p:nvPr/>
          </p:nvSpPr>
          <p:spPr bwMode="auto">
            <a:xfrm>
              <a:off x="808" y="2435"/>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1.2</a:t>
              </a:r>
            </a:p>
          </p:txBody>
        </p:sp>
        <p:sp>
          <p:nvSpPr>
            <p:cNvPr id="38056" name="Rectangle 617">
              <a:extLst>
                <a:ext uri="{FF2B5EF4-FFF2-40B4-BE49-F238E27FC236}">
                  <a16:creationId xmlns:a16="http://schemas.microsoft.com/office/drawing/2014/main" id="{AF26062B-976F-469C-878B-28DFBC5FF229}"/>
                </a:ext>
              </a:extLst>
            </p:cNvPr>
            <p:cNvSpPr>
              <a:spLocks noChangeArrowheads="1"/>
            </p:cNvSpPr>
            <p:nvPr/>
          </p:nvSpPr>
          <p:spPr bwMode="auto">
            <a:xfrm>
              <a:off x="808" y="2218"/>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1.4</a:t>
              </a:r>
            </a:p>
          </p:txBody>
        </p:sp>
        <p:sp>
          <p:nvSpPr>
            <p:cNvPr id="38057" name="Rectangle 618">
              <a:extLst>
                <a:ext uri="{FF2B5EF4-FFF2-40B4-BE49-F238E27FC236}">
                  <a16:creationId xmlns:a16="http://schemas.microsoft.com/office/drawing/2014/main" id="{902455D8-37CA-4820-BF67-90BE34A04297}"/>
                </a:ext>
              </a:extLst>
            </p:cNvPr>
            <p:cNvSpPr>
              <a:spLocks noChangeArrowheads="1"/>
            </p:cNvSpPr>
            <p:nvPr/>
          </p:nvSpPr>
          <p:spPr bwMode="auto">
            <a:xfrm>
              <a:off x="808" y="2004"/>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1.6</a:t>
              </a:r>
            </a:p>
          </p:txBody>
        </p:sp>
        <p:sp>
          <p:nvSpPr>
            <p:cNvPr id="38058" name="Rectangle 619">
              <a:extLst>
                <a:ext uri="{FF2B5EF4-FFF2-40B4-BE49-F238E27FC236}">
                  <a16:creationId xmlns:a16="http://schemas.microsoft.com/office/drawing/2014/main" id="{D5174BD3-D6B0-4431-9DDD-2C84C64345B9}"/>
                </a:ext>
              </a:extLst>
            </p:cNvPr>
            <p:cNvSpPr>
              <a:spLocks noChangeArrowheads="1"/>
            </p:cNvSpPr>
            <p:nvPr/>
          </p:nvSpPr>
          <p:spPr bwMode="auto">
            <a:xfrm>
              <a:off x="808" y="1788"/>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1.8</a:t>
              </a:r>
            </a:p>
          </p:txBody>
        </p:sp>
        <p:sp>
          <p:nvSpPr>
            <p:cNvPr id="38059" name="Rectangle 620">
              <a:extLst>
                <a:ext uri="{FF2B5EF4-FFF2-40B4-BE49-F238E27FC236}">
                  <a16:creationId xmlns:a16="http://schemas.microsoft.com/office/drawing/2014/main" id="{F2E7B902-4D14-4277-B010-C4DF3756D5EA}"/>
                </a:ext>
              </a:extLst>
            </p:cNvPr>
            <p:cNvSpPr>
              <a:spLocks noChangeArrowheads="1"/>
            </p:cNvSpPr>
            <p:nvPr/>
          </p:nvSpPr>
          <p:spPr bwMode="auto">
            <a:xfrm>
              <a:off x="801" y="1572"/>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2.0</a:t>
              </a:r>
            </a:p>
          </p:txBody>
        </p:sp>
        <p:sp>
          <p:nvSpPr>
            <p:cNvPr id="38060" name="Rectangle 621">
              <a:extLst>
                <a:ext uri="{FF2B5EF4-FFF2-40B4-BE49-F238E27FC236}">
                  <a16:creationId xmlns:a16="http://schemas.microsoft.com/office/drawing/2014/main" id="{421944CF-6DC2-4275-B02A-EEF34010FE97}"/>
                </a:ext>
              </a:extLst>
            </p:cNvPr>
            <p:cNvSpPr>
              <a:spLocks noChangeArrowheads="1"/>
            </p:cNvSpPr>
            <p:nvPr/>
          </p:nvSpPr>
          <p:spPr bwMode="auto">
            <a:xfrm>
              <a:off x="801" y="1355"/>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2.2</a:t>
              </a:r>
            </a:p>
          </p:txBody>
        </p:sp>
        <p:sp>
          <p:nvSpPr>
            <p:cNvPr id="38061" name="Rectangle 622">
              <a:extLst>
                <a:ext uri="{FF2B5EF4-FFF2-40B4-BE49-F238E27FC236}">
                  <a16:creationId xmlns:a16="http://schemas.microsoft.com/office/drawing/2014/main" id="{9692A358-D547-45CD-B7E9-CDABEFBD3864}"/>
                </a:ext>
              </a:extLst>
            </p:cNvPr>
            <p:cNvSpPr>
              <a:spLocks noChangeArrowheads="1"/>
            </p:cNvSpPr>
            <p:nvPr/>
          </p:nvSpPr>
          <p:spPr bwMode="auto">
            <a:xfrm>
              <a:off x="801" y="1142"/>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2.4</a:t>
              </a:r>
            </a:p>
          </p:txBody>
        </p:sp>
        <p:sp>
          <p:nvSpPr>
            <p:cNvPr id="38062" name="Rectangle 623">
              <a:extLst>
                <a:ext uri="{FF2B5EF4-FFF2-40B4-BE49-F238E27FC236}">
                  <a16:creationId xmlns:a16="http://schemas.microsoft.com/office/drawing/2014/main" id="{41AE0D3E-A7D7-4EC4-9423-37A03FB5EFF6}"/>
                </a:ext>
              </a:extLst>
            </p:cNvPr>
            <p:cNvSpPr>
              <a:spLocks noChangeArrowheads="1"/>
            </p:cNvSpPr>
            <p:nvPr/>
          </p:nvSpPr>
          <p:spPr bwMode="auto">
            <a:xfrm>
              <a:off x="958" y="3894"/>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0.0</a:t>
              </a:r>
            </a:p>
          </p:txBody>
        </p:sp>
        <p:sp>
          <p:nvSpPr>
            <p:cNvPr id="38063" name="Rectangle 624">
              <a:extLst>
                <a:ext uri="{FF2B5EF4-FFF2-40B4-BE49-F238E27FC236}">
                  <a16:creationId xmlns:a16="http://schemas.microsoft.com/office/drawing/2014/main" id="{AEFD2FA9-95D0-408D-8836-AE8F96B9011D}"/>
                </a:ext>
              </a:extLst>
            </p:cNvPr>
            <p:cNvSpPr>
              <a:spLocks noChangeArrowheads="1"/>
            </p:cNvSpPr>
            <p:nvPr/>
          </p:nvSpPr>
          <p:spPr bwMode="auto">
            <a:xfrm>
              <a:off x="1348" y="3894"/>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0.2</a:t>
              </a:r>
            </a:p>
          </p:txBody>
        </p:sp>
        <p:sp>
          <p:nvSpPr>
            <p:cNvPr id="38064" name="Rectangle 625">
              <a:extLst>
                <a:ext uri="{FF2B5EF4-FFF2-40B4-BE49-F238E27FC236}">
                  <a16:creationId xmlns:a16="http://schemas.microsoft.com/office/drawing/2014/main" id="{76775934-1B49-4125-977D-9F2F5E39A288}"/>
                </a:ext>
              </a:extLst>
            </p:cNvPr>
            <p:cNvSpPr>
              <a:spLocks noChangeArrowheads="1"/>
            </p:cNvSpPr>
            <p:nvPr/>
          </p:nvSpPr>
          <p:spPr bwMode="auto">
            <a:xfrm>
              <a:off x="1735" y="3894"/>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0.4</a:t>
              </a:r>
            </a:p>
          </p:txBody>
        </p:sp>
        <p:sp>
          <p:nvSpPr>
            <p:cNvPr id="38065" name="Rectangle 626">
              <a:extLst>
                <a:ext uri="{FF2B5EF4-FFF2-40B4-BE49-F238E27FC236}">
                  <a16:creationId xmlns:a16="http://schemas.microsoft.com/office/drawing/2014/main" id="{6B6D604E-0A67-4CDE-B32B-599CC080070D}"/>
                </a:ext>
              </a:extLst>
            </p:cNvPr>
            <p:cNvSpPr>
              <a:spLocks noChangeArrowheads="1"/>
            </p:cNvSpPr>
            <p:nvPr/>
          </p:nvSpPr>
          <p:spPr bwMode="auto">
            <a:xfrm>
              <a:off x="2127" y="3894"/>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0.6</a:t>
              </a:r>
            </a:p>
          </p:txBody>
        </p:sp>
        <p:sp>
          <p:nvSpPr>
            <p:cNvPr id="38066" name="Rectangle 627">
              <a:extLst>
                <a:ext uri="{FF2B5EF4-FFF2-40B4-BE49-F238E27FC236}">
                  <a16:creationId xmlns:a16="http://schemas.microsoft.com/office/drawing/2014/main" id="{4BF56E1C-A3D7-46D4-AEE0-052E4118EF30}"/>
                </a:ext>
              </a:extLst>
            </p:cNvPr>
            <p:cNvSpPr>
              <a:spLocks noChangeArrowheads="1"/>
            </p:cNvSpPr>
            <p:nvPr/>
          </p:nvSpPr>
          <p:spPr bwMode="auto">
            <a:xfrm>
              <a:off x="2518" y="3894"/>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0.8</a:t>
              </a:r>
            </a:p>
          </p:txBody>
        </p:sp>
        <p:sp>
          <p:nvSpPr>
            <p:cNvPr id="38067" name="Rectangle 628">
              <a:extLst>
                <a:ext uri="{FF2B5EF4-FFF2-40B4-BE49-F238E27FC236}">
                  <a16:creationId xmlns:a16="http://schemas.microsoft.com/office/drawing/2014/main" id="{D7BB1E63-8A4A-4D8F-B7FD-99B2DCD1FCDB}"/>
                </a:ext>
              </a:extLst>
            </p:cNvPr>
            <p:cNvSpPr>
              <a:spLocks noChangeArrowheads="1"/>
            </p:cNvSpPr>
            <p:nvPr/>
          </p:nvSpPr>
          <p:spPr bwMode="auto">
            <a:xfrm>
              <a:off x="2908" y="3894"/>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1.0</a:t>
              </a:r>
            </a:p>
          </p:txBody>
        </p:sp>
        <p:sp>
          <p:nvSpPr>
            <p:cNvPr id="38068" name="Rectangle 629">
              <a:extLst>
                <a:ext uri="{FF2B5EF4-FFF2-40B4-BE49-F238E27FC236}">
                  <a16:creationId xmlns:a16="http://schemas.microsoft.com/office/drawing/2014/main" id="{FEA2332E-BEDD-4BE0-89B5-6CB41062EE2C}"/>
                </a:ext>
              </a:extLst>
            </p:cNvPr>
            <p:cNvSpPr>
              <a:spLocks noChangeArrowheads="1"/>
            </p:cNvSpPr>
            <p:nvPr/>
          </p:nvSpPr>
          <p:spPr bwMode="auto">
            <a:xfrm>
              <a:off x="3297" y="3894"/>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1.2</a:t>
              </a:r>
            </a:p>
          </p:txBody>
        </p:sp>
        <p:sp>
          <p:nvSpPr>
            <p:cNvPr id="38069" name="Rectangle 630">
              <a:extLst>
                <a:ext uri="{FF2B5EF4-FFF2-40B4-BE49-F238E27FC236}">
                  <a16:creationId xmlns:a16="http://schemas.microsoft.com/office/drawing/2014/main" id="{9AA1BDAB-67B4-40E3-B142-65ED85FA2E10}"/>
                </a:ext>
              </a:extLst>
            </p:cNvPr>
            <p:cNvSpPr>
              <a:spLocks noChangeArrowheads="1"/>
            </p:cNvSpPr>
            <p:nvPr/>
          </p:nvSpPr>
          <p:spPr bwMode="auto">
            <a:xfrm>
              <a:off x="3687" y="3894"/>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1.4</a:t>
              </a:r>
            </a:p>
          </p:txBody>
        </p:sp>
        <p:sp>
          <p:nvSpPr>
            <p:cNvPr id="38070" name="Rectangle 631">
              <a:extLst>
                <a:ext uri="{FF2B5EF4-FFF2-40B4-BE49-F238E27FC236}">
                  <a16:creationId xmlns:a16="http://schemas.microsoft.com/office/drawing/2014/main" id="{99EA3D71-2290-4BCA-8271-E0F0DF7471C6}"/>
                </a:ext>
              </a:extLst>
            </p:cNvPr>
            <p:cNvSpPr>
              <a:spLocks noChangeArrowheads="1"/>
            </p:cNvSpPr>
            <p:nvPr/>
          </p:nvSpPr>
          <p:spPr bwMode="auto">
            <a:xfrm>
              <a:off x="4076" y="3894"/>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1.6</a:t>
              </a:r>
            </a:p>
          </p:txBody>
        </p:sp>
        <p:sp>
          <p:nvSpPr>
            <p:cNvPr id="38071" name="Rectangle 632">
              <a:extLst>
                <a:ext uri="{FF2B5EF4-FFF2-40B4-BE49-F238E27FC236}">
                  <a16:creationId xmlns:a16="http://schemas.microsoft.com/office/drawing/2014/main" id="{A812690C-F5DB-4DA8-8EAA-868E08AE5A7C}"/>
                </a:ext>
              </a:extLst>
            </p:cNvPr>
            <p:cNvSpPr>
              <a:spLocks noChangeArrowheads="1"/>
            </p:cNvSpPr>
            <p:nvPr/>
          </p:nvSpPr>
          <p:spPr bwMode="auto">
            <a:xfrm>
              <a:off x="4466" y="3894"/>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1.8</a:t>
              </a:r>
            </a:p>
          </p:txBody>
        </p:sp>
        <p:sp>
          <p:nvSpPr>
            <p:cNvPr id="38072" name="Rectangle 633">
              <a:extLst>
                <a:ext uri="{FF2B5EF4-FFF2-40B4-BE49-F238E27FC236}">
                  <a16:creationId xmlns:a16="http://schemas.microsoft.com/office/drawing/2014/main" id="{2CD34E78-BAE4-45DB-A05A-EC5197DEAD07}"/>
                </a:ext>
              </a:extLst>
            </p:cNvPr>
            <p:cNvSpPr>
              <a:spLocks noChangeArrowheads="1"/>
            </p:cNvSpPr>
            <p:nvPr/>
          </p:nvSpPr>
          <p:spPr bwMode="auto">
            <a:xfrm>
              <a:off x="4858" y="3894"/>
              <a:ext cx="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2.0</a:t>
              </a:r>
            </a:p>
          </p:txBody>
        </p:sp>
        <p:sp>
          <p:nvSpPr>
            <p:cNvPr id="38073" name="Rectangle 634">
              <a:extLst>
                <a:ext uri="{FF2B5EF4-FFF2-40B4-BE49-F238E27FC236}">
                  <a16:creationId xmlns:a16="http://schemas.microsoft.com/office/drawing/2014/main" id="{489FEBF1-6726-4AA6-ABFD-F8800AFA5644}"/>
                </a:ext>
              </a:extLst>
            </p:cNvPr>
            <p:cNvSpPr>
              <a:spLocks noChangeArrowheads="1"/>
            </p:cNvSpPr>
            <p:nvPr/>
          </p:nvSpPr>
          <p:spPr bwMode="auto">
            <a:xfrm>
              <a:off x="2431" y="4138"/>
              <a:ext cx="100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Wavelength (</a:t>
              </a:r>
              <a:r>
                <a:rPr lang="en-GB" altLang="en-US" sz="1200">
                  <a:latin typeface="Symbol" panose="05050102010706020507" pitchFamily="18" charset="2"/>
                </a:rPr>
                <a:t>m</a:t>
              </a:r>
              <a:r>
                <a:rPr lang="en-GB" altLang="en-US" sz="1200"/>
                <a:t>m</a:t>
              </a:r>
              <a:r>
                <a:rPr lang="en-GB" altLang="en-US" sz="1200" baseline="30000"/>
                <a:t>-1</a:t>
              </a:r>
              <a:r>
                <a:rPr lang="en-GB" altLang="en-US" sz="1200"/>
                <a:t>) </a:t>
              </a:r>
            </a:p>
          </p:txBody>
        </p:sp>
        <p:sp>
          <p:nvSpPr>
            <p:cNvPr id="38074" name="Line 641">
              <a:extLst>
                <a:ext uri="{FF2B5EF4-FFF2-40B4-BE49-F238E27FC236}">
                  <a16:creationId xmlns:a16="http://schemas.microsoft.com/office/drawing/2014/main" id="{1A724841-624A-4D64-829D-8CFE19FDF620}"/>
                </a:ext>
              </a:extLst>
            </p:cNvPr>
            <p:cNvSpPr>
              <a:spLocks noChangeShapeType="1"/>
            </p:cNvSpPr>
            <p:nvPr/>
          </p:nvSpPr>
          <p:spPr bwMode="auto">
            <a:xfrm>
              <a:off x="2618" y="1577"/>
              <a:ext cx="151" cy="0"/>
            </a:xfrm>
            <a:prstGeom prst="line">
              <a:avLst/>
            </a:prstGeom>
            <a:noFill/>
            <a:ln w="365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5" name="Line 642">
              <a:extLst>
                <a:ext uri="{FF2B5EF4-FFF2-40B4-BE49-F238E27FC236}">
                  <a16:creationId xmlns:a16="http://schemas.microsoft.com/office/drawing/2014/main" id="{3BF53988-2858-47F3-924D-AA5B8786FF9F}"/>
                </a:ext>
              </a:extLst>
            </p:cNvPr>
            <p:cNvSpPr>
              <a:spLocks noChangeShapeType="1"/>
            </p:cNvSpPr>
            <p:nvPr/>
          </p:nvSpPr>
          <p:spPr bwMode="auto">
            <a:xfrm>
              <a:off x="2853" y="1577"/>
              <a:ext cx="39" cy="0"/>
            </a:xfrm>
            <a:prstGeom prst="line">
              <a:avLst/>
            </a:prstGeom>
            <a:noFill/>
            <a:ln w="36513">
              <a:solidFill>
                <a:srgbClr val="DD080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6" name="Rectangle 643">
              <a:extLst>
                <a:ext uri="{FF2B5EF4-FFF2-40B4-BE49-F238E27FC236}">
                  <a16:creationId xmlns:a16="http://schemas.microsoft.com/office/drawing/2014/main" id="{3CEB5136-2BD2-4C84-AC18-D44234B6682F}"/>
                </a:ext>
              </a:extLst>
            </p:cNvPr>
            <p:cNvSpPr>
              <a:spLocks noChangeArrowheads="1"/>
            </p:cNvSpPr>
            <p:nvPr/>
          </p:nvSpPr>
          <p:spPr bwMode="auto">
            <a:xfrm>
              <a:off x="2987" y="1515"/>
              <a:ext cx="244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t>Spectral power distribution </a:t>
              </a:r>
              <a:r>
                <a:rPr lang="en-GB" altLang="en-US" sz="1200"/>
                <a:t>of 6000K blackbody</a:t>
              </a:r>
            </a:p>
          </p:txBody>
        </p:sp>
        <p:sp>
          <p:nvSpPr>
            <p:cNvPr id="38077" name="Line 644">
              <a:extLst>
                <a:ext uri="{FF2B5EF4-FFF2-40B4-BE49-F238E27FC236}">
                  <a16:creationId xmlns:a16="http://schemas.microsoft.com/office/drawing/2014/main" id="{C95DB213-0AA7-434E-8BEE-E6E864087BD2}"/>
                </a:ext>
              </a:extLst>
            </p:cNvPr>
            <p:cNvSpPr>
              <a:spLocks noChangeShapeType="1"/>
            </p:cNvSpPr>
            <p:nvPr/>
          </p:nvSpPr>
          <p:spPr bwMode="auto">
            <a:xfrm>
              <a:off x="2618" y="1825"/>
              <a:ext cx="274" cy="1"/>
            </a:xfrm>
            <a:prstGeom prst="line">
              <a:avLst/>
            </a:prstGeom>
            <a:noFill/>
            <a:ln w="23813">
              <a:solidFill>
                <a:srgbClr val="0000D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8" name="Rectangle 645">
              <a:extLst>
                <a:ext uri="{FF2B5EF4-FFF2-40B4-BE49-F238E27FC236}">
                  <a16:creationId xmlns:a16="http://schemas.microsoft.com/office/drawing/2014/main" id="{DC282D16-C5F1-4F32-B14E-3E125A954FEC}"/>
                </a:ext>
              </a:extLst>
            </p:cNvPr>
            <p:cNvSpPr>
              <a:spLocks noChangeArrowheads="1"/>
            </p:cNvSpPr>
            <p:nvPr/>
          </p:nvSpPr>
          <p:spPr bwMode="auto">
            <a:xfrm>
              <a:off x="2985" y="1733"/>
              <a:ext cx="233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Actual </a:t>
              </a:r>
              <a:r>
                <a:rPr lang="en-US" altLang="en-US" sz="1200"/>
                <a:t>Spectral power distribution  of the sun</a:t>
              </a:r>
              <a:endParaRPr lang="en-GB" altLang="en-US" sz="1200"/>
            </a:p>
          </p:txBody>
        </p:sp>
        <p:sp>
          <p:nvSpPr>
            <p:cNvPr id="38079" name="Rectangle 652">
              <a:extLst>
                <a:ext uri="{FF2B5EF4-FFF2-40B4-BE49-F238E27FC236}">
                  <a16:creationId xmlns:a16="http://schemas.microsoft.com/office/drawing/2014/main" id="{17DC5788-D08A-4A78-952C-233085BB0A83}"/>
                </a:ext>
              </a:extLst>
            </p:cNvPr>
            <p:cNvSpPr>
              <a:spLocks noChangeArrowheads="1"/>
            </p:cNvSpPr>
            <p:nvPr/>
          </p:nvSpPr>
          <p:spPr bwMode="auto">
            <a:xfrm rot="-5400000">
              <a:off x="-165" y="2288"/>
              <a:ext cx="169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a:t>Energy distribution (kW/m</a:t>
              </a:r>
              <a:r>
                <a:rPr lang="en-GB" altLang="en-US" sz="1200" baseline="30000"/>
                <a:t>2</a:t>
              </a:r>
              <a:r>
                <a:rPr lang="en-GB" altLang="en-US" sz="1200"/>
                <a:t>/</a:t>
              </a:r>
              <a:r>
                <a:rPr lang="en-GB" altLang="en-US" sz="1200">
                  <a:latin typeface="Symbol" panose="05050102010706020507" pitchFamily="18" charset="2"/>
                </a:rPr>
                <a:t>m</a:t>
              </a:r>
              <a:r>
                <a:rPr lang="en-GB" altLang="en-US" sz="1200"/>
                <a:t>m) </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E45F942-1C8B-4485-9B16-6AFBA726B73B}"/>
              </a:ext>
            </a:extLst>
          </p:cNvPr>
          <p:cNvSpPr>
            <a:spLocks noGrp="1"/>
          </p:cNvSpPr>
          <p:nvPr>
            <p:ph type="title"/>
          </p:nvPr>
        </p:nvSpPr>
        <p:spPr>
          <a:xfrm>
            <a:off x="1438275" y="0"/>
            <a:ext cx="7705725" cy="1143000"/>
          </a:xfrm>
        </p:spPr>
        <p:txBody>
          <a:bodyPr/>
          <a:lstStyle/>
          <a:p>
            <a:pPr eaLnBrk="1" hangingPunct="1"/>
            <a:r>
              <a:rPr lang="en-US" altLang="en-US">
                <a:solidFill>
                  <a:srgbClr val="008000"/>
                </a:solidFill>
                <a:latin typeface="Arial" panose="020B0604020202020204" pitchFamily="34" charset="0"/>
                <a:cs typeface="Arial" panose="020B0604020202020204" pitchFamily="34" charset="0"/>
              </a:rPr>
              <a:t>Extra terrestrial solar radiation</a:t>
            </a:r>
          </a:p>
        </p:txBody>
      </p:sp>
      <p:pic>
        <p:nvPicPr>
          <p:cNvPr id="39939" name="Picture 4">
            <a:extLst>
              <a:ext uri="{FF2B5EF4-FFF2-40B4-BE49-F238E27FC236}">
                <a16:creationId xmlns:a16="http://schemas.microsoft.com/office/drawing/2014/main" id="{8532022C-DBAC-4214-ABD8-D46F4EA3E7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Slide Number Placeholder 5">
            <a:extLst>
              <a:ext uri="{FF2B5EF4-FFF2-40B4-BE49-F238E27FC236}">
                <a16:creationId xmlns:a16="http://schemas.microsoft.com/office/drawing/2014/main" id="{5EFD1260-91AD-42BF-90B2-1EB5B65FC81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CEA2ABD-2821-49BC-9BA1-7111BC937891}" type="slidenum">
              <a:rPr lang="en-US" altLang="en-US" sz="1200" smtClean="0">
                <a:solidFill>
                  <a:srgbClr val="898989"/>
                </a:solidFill>
              </a:rPr>
              <a:pPr>
                <a:spcBef>
                  <a:spcPct val="0"/>
                </a:spcBef>
                <a:buFontTx/>
                <a:buNone/>
              </a:pPr>
              <a:t>19</a:t>
            </a:fld>
            <a:endParaRPr lang="en-US" altLang="en-US" sz="1200">
              <a:solidFill>
                <a:srgbClr val="898989"/>
              </a:solidFill>
            </a:endParaRPr>
          </a:p>
        </p:txBody>
      </p:sp>
      <p:pic>
        <p:nvPicPr>
          <p:cNvPr id="39941" name="Picture 2">
            <a:extLst>
              <a:ext uri="{FF2B5EF4-FFF2-40B4-BE49-F238E27FC236}">
                <a16:creationId xmlns:a16="http://schemas.microsoft.com/office/drawing/2014/main" id="{81331B38-2039-419C-965D-8254F21825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417638"/>
            <a:ext cx="367665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6">
            <a:extLst>
              <a:ext uri="{FF2B5EF4-FFF2-40B4-BE49-F238E27FC236}">
                <a16:creationId xmlns:a16="http://schemas.microsoft.com/office/drawing/2014/main" id="{4372EEA7-EFC1-4B03-B813-28D4B33C9469}"/>
              </a:ext>
            </a:extLst>
          </p:cNvPr>
          <p:cNvSpPr>
            <a:spLocks noChangeArrowheads="1"/>
          </p:cNvSpPr>
          <p:nvPr/>
        </p:nvSpPr>
        <p:spPr bwMode="auto">
          <a:xfrm>
            <a:off x="254000" y="4103688"/>
            <a:ext cx="492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2400">
                <a:latin typeface="Times New Roman" panose="02020603050405020304" pitchFamily="18" charset="0"/>
                <a:cs typeface="Times New Roman" panose="02020603050405020304" pitchFamily="18" charset="0"/>
              </a:rPr>
              <a:t>The proportions given above are as received at the Earth’s surface with the Sun incident at about 45 degrees.</a:t>
            </a:r>
          </a:p>
        </p:txBody>
      </p:sp>
      <p:pic>
        <p:nvPicPr>
          <p:cNvPr id="39943" name="Picture 2">
            <a:extLst>
              <a:ext uri="{FF2B5EF4-FFF2-40B4-BE49-F238E27FC236}">
                <a16:creationId xmlns:a16="http://schemas.microsoft.com/office/drawing/2014/main" id="{45FE345F-7E5F-4652-8139-920A59E794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28775"/>
            <a:ext cx="4927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74007C1-47F1-4F84-9A50-3FAA8BABDDE1}"/>
              </a:ext>
            </a:extLst>
          </p:cNvPr>
          <p:cNvSpPr>
            <a:spLocks noGrp="1"/>
          </p:cNvSpPr>
          <p:nvPr>
            <p:ph type="title"/>
          </p:nvPr>
        </p:nvSpPr>
        <p:spPr>
          <a:xfrm>
            <a:off x="1041400" y="119063"/>
            <a:ext cx="6151563" cy="1143000"/>
          </a:xfrm>
        </p:spPr>
        <p:txBody>
          <a:bodyPr/>
          <a:lstStyle/>
          <a:p>
            <a:pPr eaLnBrk="1" hangingPunct="1"/>
            <a:r>
              <a:rPr lang="en-US" altLang="en-US" sz="4000" b="1">
                <a:solidFill>
                  <a:srgbClr val="008000"/>
                </a:solidFill>
                <a:latin typeface="Arial" panose="020B0604020202020204" pitchFamily="34" charset="0"/>
                <a:cs typeface="Arial" panose="020B0604020202020204" pitchFamily="34" charset="0"/>
              </a:rPr>
              <a:t>Introduction to Solar Energy</a:t>
            </a:r>
          </a:p>
        </p:txBody>
      </p:sp>
      <p:pic>
        <p:nvPicPr>
          <p:cNvPr id="8195" name="Picture 4">
            <a:extLst>
              <a:ext uri="{FF2B5EF4-FFF2-40B4-BE49-F238E27FC236}">
                <a16:creationId xmlns:a16="http://schemas.microsoft.com/office/drawing/2014/main" id="{BD9E51BC-B92B-4681-848F-CADB460BE2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Slide Number Placeholder 5">
            <a:extLst>
              <a:ext uri="{FF2B5EF4-FFF2-40B4-BE49-F238E27FC236}">
                <a16:creationId xmlns:a16="http://schemas.microsoft.com/office/drawing/2014/main" id="{72C8FE28-79E8-42B8-99BC-64559C27A0E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A1CE226-614E-4680-9547-D0539B37325B}" type="slidenum">
              <a:rPr lang="en-US" altLang="en-US" sz="1200" smtClean="0">
                <a:solidFill>
                  <a:srgbClr val="898989"/>
                </a:solidFill>
              </a:rPr>
              <a:pPr>
                <a:spcBef>
                  <a:spcPct val="0"/>
                </a:spcBef>
                <a:buFontTx/>
                <a:buNone/>
              </a:pPr>
              <a:t>2</a:t>
            </a:fld>
            <a:endParaRPr lang="en-US" altLang="en-US" sz="1200">
              <a:solidFill>
                <a:srgbClr val="898989"/>
              </a:solidFill>
            </a:endParaRPr>
          </a:p>
        </p:txBody>
      </p:sp>
      <p:sp>
        <p:nvSpPr>
          <p:cNvPr id="8197" name="TextBox 2">
            <a:extLst>
              <a:ext uri="{FF2B5EF4-FFF2-40B4-BE49-F238E27FC236}">
                <a16:creationId xmlns:a16="http://schemas.microsoft.com/office/drawing/2014/main" id="{E4737EA9-F99E-4012-8AC6-A4FBD18FAB58}"/>
              </a:ext>
            </a:extLst>
          </p:cNvPr>
          <p:cNvSpPr txBox="1">
            <a:spLocks noChangeArrowheads="1"/>
          </p:cNvSpPr>
          <p:nvPr/>
        </p:nvSpPr>
        <p:spPr bwMode="auto">
          <a:xfrm>
            <a:off x="169863" y="1671638"/>
            <a:ext cx="88773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Each second, the sun turns more than </a:t>
            </a:r>
            <a:r>
              <a:rPr lang="en-US" altLang="en-US">
                <a:solidFill>
                  <a:srgbClr val="FF0000"/>
                </a:solidFill>
                <a:latin typeface="Arial" panose="020B0604020202020204" pitchFamily="34" charset="0"/>
                <a:cs typeface="Arial" panose="020B0604020202020204" pitchFamily="34" charset="0"/>
              </a:rPr>
              <a:t>four million tonnes</a:t>
            </a:r>
            <a:r>
              <a:rPr lang="en-US" altLang="en-US">
                <a:latin typeface="Arial" panose="020B0604020202020204" pitchFamily="34" charset="0"/>
                <a:cs typeface="Arial" panose="020B0604020202020204" pitchFamily="34" charset="0"/>
              </a:rPr>
              <a:t> of its own mass – mostly hydrogen and helium – into energy. </a:t>
            </a:r>
          </a:p>
          <a:p>
            <a:pPr eaLnBrk="1" hangingPunct="1">
              <a:spcBef>
                <a:spcPct val="0"/>
              </a:spcBef>
              <a:buFontTx/>
              <a:buNone/>
            </a:pPr>
            <a:endParaRPr lang="en-US" altLang="en-US" sz="2800">
              <a:latin typeface="Arial" panose="020B0604020202020204" pitchFamily="34" charset="0"/>
              <a:cs typeface="Arial" panose="020B0604020202020204" pitchFamily="34" charset="0"/>
            </a:endParaRPr>
          </a:p>
          <a:p>
            <a:pPr eaLnBrk="1" hangingPunct="1">
              <a:spcBef>
                <a:spcPct val="0"/>
              </a:spcBef>
              <a:buFontTx/>
              <a:buNone/>
            </a:pPr>
            <a:r>
              <a:rPr lang="en-US" altLang="en-US" b="1">
                <a:latin typeface="Arial" panose="020B0604020202020204" pitchFamily="34" charset="0"/>
                <a:cs typeface="Arial" panose="020B0604020202020204" pitchFamily="34" charset="0"/>
              </a:rPr>
              <a:t>Theoretical</a:t>
            </a:r>
            <a:r>
              <a:rPr lang="en-US" altLang="en-US">
                <a:latin typeface="Arial" panose="020B0604020202020204" pitchFamily="34" charset="0"/>
                <a:cs typeface="Arial" panose="020B0604020202020204" pitchFamily="34" charset="0"/>
              </a:rPr>
              <a:t> : 1.76 x 10</a:t>
            </a:r>
            <a:r>
              <a:rPr lang="en-US" altLang="en-US" baseline="30000">
                <a:latin typeface="Arial" panose="020B0604020202020204" pitchFamily="34" charset="0"/>
                <a:cs typeface="Arial" panose="020B0604020202020204" pitchFamily="34" charset="0"/>
              </a:rPr>
              <a:t>17</a:t>
            </a:r>
            <a:r>
              <a:rPr lang="en-US" altLang="en-US">
                <a:latin typeface="Arial" panose="020B0604020202020204" pitchFamily="34" charset="0"/>
                <a:cs typeface="Arial" panose="020B0604020202020204" pitchFamily="34" charset="0"/>
              </a:rPr>
              <a:t> TW striking Earth; 0.3 Global mean albedo</a:t>
            </a:r>
          </a:p>
          <a:p>
            <a:pPr eaLnBrk="1" hangingPunct="1">
              <a:spcBef>
                <a:spcPct val="0"/>
              </a:spcBef>
              <a:buFontTx/>
              <a:buNone/>
            </a:pPr>
            <a:r>
              <a:rPr lang="en-US" altLang="en-US" b="1">
                <a:latin typeface="Arial" panose="020B0604020202020204" pitchFamily="34" charset="0"/>
                <a:cs typeface="Arial" panose="020B0604020202020204" pitchFamily="34" charset="0"/>
              </a:rPr>
              <a:t>Practical</a:t>
            </a:r>
            <a:r>
              <a:rPr lang="en-US" altLang="en-US">
                <a:latin typeface="Arial" panose="020B0604020202020204" pitchFamily="34" charset="0"/>
                <a:cs typeface="Arial" panose="020B0604020202020204" pitchFamily="34" charset="0"/>
              </a:rPr>
              <a:t>: 600 TW</a:t>
            </a:r>
          </a:p>
          <a:p>
            <a:pPr eaLnBrk="1" hangingPunct="1">
              <a:spcBef>
                <a:spcPct val="0"/>
              </a:spcBef>
              <a:buFontTx/>
              <a:buNone/>
            </a:pPr>
            <a:r>
              <a:rPr lang="en-US" altLang="en-US" b="1">
                <a:latin typeface="Arial" panose="020B0604020202020204" pitchFamily="34" charset="0"/>
                <a:cs typeface="Arial" panose="020B0604020202020204" pitchFamily="34" charset="0"/>
              </a:rPr>
              <a:t>Conversion Efficiency</a:t>
            </a:r>
            <a:r>
              <a:rPr lang="en-US" altLang="en-US">
                <a:latin typeface="Arial" panose="020B0604020202020204" pitchFamily="34" charset="0"/>
                <a:cs typeface="Arial" panose="020B0604020202020204" pitchFamily="34" charset="0"/>
              </a:rPr>
              <a:t>: 10%</a:t>
            </a:r>
          </a:p>
          <a:p>
            <a:pPr eaLnBrk="1" hangingPunct="1">
              <a:spcBef>
                <a:spcPct val="0"/>
              </a:spcBef>
              <a:buFontTx/>
              <a:buNone/>
            </a:pPr>
            <a:r>
              <a:rPr lang="en-US" altLang="en-US" b="1">
                <a:latin typeface="Arial" panose="020B0604020202020204" pitchFamily="34" charset="0"/>
                <a:cs typeface="Arial" panose="020B0604020202020204" pitchFamily="34" charset="0"/>
              </a:rPr>
              <a:t>Electricity generation potential</a:t>
            </a:r>
            <a:r>
              <a:rPr lang="en-US" altLang="en-US">
                <a:latin typeface="Arial" panose="020B0604020202020204" pitchFamily="34" charset="0"/>
                <a:cs typeface="Arial" panose="020B0604020202020204" pitchFamily="34" charset="0"/>
              </a:rPr>
              <a:t> = 60 TW</a:t>
            </a:r>
          </a:p>
          <a:p>
            <a:pPr eaLnBrk="1" hangingPunct="1">
              <a:spcBef>
                <a:spcPct val="0"/>
              </a:spcBef>
              <a:buFontTx/>
              <a:buNone/>
            </a:pPr>
            <a:r>
              <a:rPr lang="en-US" altLang="en-US" b="1">
                <a:latin typeface="Arial" panose="020B0604020202020204" pitchFamily="34" charset="0"/>
                <a:cs typeface="Arial" panose="020B0604020202020204" pitchFamily="34" charset="0"/>
              </a:rPr>
              <a:t>Estimated Global Demand in 2050 </a:t>
            </a:r>
            <a:r>
              <a:rPr lang="en-US" altLang="en-US">
                <a:latin typeface="Arial" panose="020B0604020202020204" pitchFamily="34" charset="0"/>
                <a:cs typeface="Arial" panose="020B0604020202020204" pitchFamily="34" charset="0"/>
              </a:rPr>
              <a:t>= 20 TW</a:t>
            </a:r>
          </a:p>
        </p:txBody>
      </p:sp>
      <p:pic>
        <p:nvPicPr>
          <p:cNvPr id="8198" name="Picture 2">
            <a:extLst>
              <a:ext uri="{FF2B5EF4-FFF2-40B4-BE49-F238E27FC236}">
                <a16:creationId xmlns:a16="http://schemas.microsoft.com/office/drawing/2014/main" id="{88705EDD-D2C8-4B57-AEB4-2701034FD8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0563" y="0"/>
            <a:ext cx="2103437"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BF5938C-F214-44AC-A505-CAEC10E66B98}"/>
              </a:ext>
            </a:extLst>
          </p:cNvPr>
          <p:cNvSpPr>
            <a:spLocks noGrp="1"/>
          </p:cNvSpPr>
          <p:nvPr>
            <p:ph type="title"/>
          </p:nvPr>
        </p:nvSpPr>
        <p:spPr>
          <a:xfrm>
            <a:off x="1438275" y="0"/>
            <a:ext cx="7705725" cy="1143000"/>
          </a:xfrm>
        </p:spPr>
        <p:txBody>
          <a:bodyPr/>
          <a:lstStyle/>
          <a:p>
            <a:pPr eaLnBrk="1" hangingPunct="1"/>
            <a:r>
              <a:rPr lang="en-US" altLang="en-US">
                <a:solidFill>
                  <a:srgbClr val="008000"/>
                </a:solidFill>
                <a:latin typeface="Arial" panose="020B0604020202020204" pitchFamily="34" charset="0"/>
                <a:cs typeface="Arial" panose="020B0604020202020204" pitchFamily="34" charset="0"/>
              </a:rPr>
              <a:t>Extra terrestrial solar radiation</a:t>
            </a:r>
          </a:p>
        </p:txBody>
      </p:sp>
      <p:pic>
        <p:nvPicPr>
          <p:cNvPr id="41987" name="Picture 4">
            <a:extLst>
              <a:ext uri="{FF2B5EF4-FFF2-40B4-BE49-F238E27FC236}">
                <a16:creationId xmlns:a16="http://schemas.microsoft.com/office/drawing/2014/main" id="{846EC98B-C01B-45CB-97FE-9BB9A074B2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Slide Number Placeholder 5">
            <a:extLst>
              <a:ext uri="{FF2B5EF4-FFF2-40B4-BE49-F238E27FC236}">
                <a16:creationId xmlns:a16="http://schemas.microsoft.com/office/drawing/2014/main" id="{90108467-6728-4EDD-9170-B05B22A1218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8EAFAC5-597B-40B2-A58B-D492267D7A7E}" type="slidenum">
              <a:rPr lang="en-US" altLang="en-US" sz="1200" smtClean="0">
                <a:solidFill>
                  <a:srgbClr val="898989"/>
                </a:solidFill>
              </a:rPr>
              <a:pPr>
                <a:spcBef>
                  <a:spcPct val="0"/>
                </a:spcBef>
                <a:buFontTx/>
                <a:buNone/>
              </a:pPr>
              <a:t>20</a:t>
            </a:fld>
            <a:endParaRPr lang="en-US" altLang="en-US" sz="1200">
              <a:solidFill>
                <a:srgbClr val="898989"/>
              </a:solidFill>
            </a:endParaRPr>
          </a:p>
        </p:txBody>
      </p:sp>
      <p:pic>
        <p:nvPicPr>
          <p:cNvPr id="41989" name="Picture 2">
            <a:extLst>
              <a:ext uri="{FF2B5EF4-FFF2-40B4-BE49-F238E27FC236}">
                <a16:creationId xmlns:a16="http://schemas.microsoft.com/office/drawing/2014/main" id="{8086F7F3-0397-44B7-AC91-7D828C6A0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2117725"/>
            <a:ext cx="4751388"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6">
            <a:extLst>
              <a:ext uri="{FF2B5EF4-FFF2-40B4-BE49-F238E27FC236}">
                <a16:creationId xmlns:a16="http://schemas.microsoft.com/office/drawing/2014/main" id="{69758C9A-9F3F-4CC0-A4F9-EA1B0D48AC0D}"/>
              </a:ext>
            </a:extLst>
          </p:cNvPr>
          <p:cNvSpPr>
            <a:spLocks noChangeArrowheads="1"/>
          </p:cNvSpPr>
          <p:nvPr/>
        </p:nvSpPr>
        <p:spPr bwMode="auto">
          <a:xfrm>
            <a:off x="212725" y="1793875"/>
            <a:ext cx="4300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800">
                <a:latin typeface="Times New Roman" panose="02020603050405020304" pitchFamily="18" charset="0"/>
                <a:cs typeface="Times New Roman" panose="02020603050405020304" pitchFamily="18" charset="0"/>
              </a:rPr>
              <a:t>Variation in the radiation emitted by the sun.</a:t>
            </a:r>
          </a:p>
          <a:p>
            <a:pPr>
              <a:spcBef>
                <a:spcPct val="0"/>
              </a:spcBef>
              <a:buFontTx/>
              <a:buNone/>
            </a:pPr>
            <a:r>
              <a:rPr lang="en-US" altLang="en-US" sz="1800">
                <a:latin typeface="Times New Roman" panose="02020603050405020304" pitchFamily="18" charset="0"/>
                <a:cs typeface="Times New Roman" panose="02020603050405020304" pitchFamily="18" charset="0"/>
              </a:rPr>
              <a:t>Variation of the earth-sun distance.</a:t>
            </a:r>
          </a:p>
        </p:txBody>
      </p:sp>
      <p:pic>
        <p:nvPicPr>
          <p:cNvPr id="41991" name="Picture 3">
            <a:extLst>
              <a:ext uri="{FF2B5EF4-FFF2-40B4-BE49-F238E27FC236}">
                <a16:creationId xmlns:a16="http://schemas.microsoft.com/office/drawing/2014/main" id="{82F8E8CD-E998-459D-89DA-9F7EBE8ED9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2619375"/>
            <a:ext cx="441166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4">
            <a:extLst>
              <a:ext uri="{FF2B5EF4-FFF2-40B4-BE49-F238E27FC236}">
                <a16:creationId xmlns:a16="http://schemas.microsoft.com/office/drawing/2014/main" id="{4DB3059C-BA87-4920-92E7-6A1F3568E3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350" y="4008438"/>
            <a:ext cx="13144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Rectangle 9">
            <a:extLst>
              <a:ext uri="{FF2B5EF4-FFF2-40B4-BE49-F238E27FC236}">
                <a16:creationId xmlns:a16="http://schemas.microsoft.com/office/drawing/2014/main" id="{5EE2F0BD-DC85-4889-93C4-3F832906DDD7}"/>
              </a:ext>
            </a:extLst>
          </p:cNvPr>
          <p:cNvSpPr>
            <a:spLocks noChangeArrowheads="1"/>
          </p:cNvSpPr>
          <p:nvPr/>
        </p:nvSpPr>
        <p:spPr bwMode="auto">
          <a:xfrm>
            <a:off x="60325" y="484822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1800">
                <a:latin typeface="Times New Roman" panose="02020603050405020304" pitchFamily="18" charset="0"/>
                <a:cs typeface="Times New Roman" panose="02020603050405020304" pitchFamily="18" charset="0"/>
              </a:rPr>
              <a:t>For engineering purposes, in view of the uncertainties and variability of atmospheric transmission, the energy emitted by the sun can be considered to be fixed.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ADB9671-1D03-4015-BD78-70F0E554E67D}"/>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sp>
        <p:nvSpPr>
          <p:cNvPr id="44035" name="Content Placeholder 2">
            <a:extLst>
              <a:ext uri="{FF2B5EF4-FFF2-40B4-BE49-F238E27FC236}">
                <a16:creationId xmlns:a16="http://schemas.microsoft.com/office/drawing/2014/main" id="{8C094356-653C-4D98-9EFA-7F1C339689D5}"/>
              </a:ext>
            </a:extLst>
          </p:cNvPr>
          <p:cNvSpPr>
            <a:spLocks noGrp="1"/>
          </p:cNvSpPr>
          <p:nvPr>
            <p:ph idx="1"/>
          </p:nvPr>
        </p:nvSpPr>
        <p:spPr>
          <a:xfrm>
            <a:off x="176213" y="1446213"/>
            <a:ext cx="8967787" cy="5514975"/>
          </a:xfrm>
        </p:spPr>
        <p:txBody>
          <a:bodyPr/>
          <a:lstStyle/>
          <a:p>
            <a:pPr marL="0" indent="0">
              <a:buFont typeface="Arial" panose="020B0604020202020204" pitchFamily="34" charset="0"/>
              <a:buNone/>
            </a:pPr>
            <a:r>
              <a:rPr lang="en-US" altLang="en-US" u="sng">
                <a:solidFill>
                  <a:srgbClr val="C0504D"/>
                </a:solidFill>
                <a:latin typeface="Arial" panose="020B0604020202020204" pitchFamily="34" charset="0"/>
                <a:cs typeface="Arial" panose="020B0604020202020204" pitchFamily="34" charset="0"/>
              </a:rPr>
              <a:t>Latitude</a:t>
            </a:r>
            <a:r>
              <a:rPr lang="en-US" altLang="en-US" u="sng">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is defined positive for points north of the equator, negative south of the equator</a:t>
            </a:r>
          </a:p>
          <a:p>
            <a:pPr marL="0" indent="0">
              <a:buFont typeface="Arial" panose="020B0604020202020204" pitchFamily="34" charset="0"/>
              <a:buNone/>
            </a:pPr>
            <a:r>
              <a:rPr lang="en-US" altLang="en-US" u="sng">
                <a:solidFill>
                  <a:srgbClr val="C0504D"/>
                </a:solidFill>
                <a:latin typeface="Arial" panose="020B0604020202020204" pitchFamily="34" charset="0"/>
                <a:cs typeface="Arial" panose="020B0604020202020204" pitchFamily="34" charset="0"/>
              </a:rPr>
              <a:t>Longitude</a:t>
            </a:r>
            <a:r>
              <a:rPr lang="en-US" altLang="en-US" u="sng">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is measured positive eastwards from Greenwich, England. </a:t>
            </a:r>
          </a:p>
          <a:p>
            <a:pPr marL="0" indent="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a:latin typeface="Arial" panose="020B0604020202020204" pitchFamily="34" charset="0"/>
                <a:cs typeface="Arial" panose="020B0604020202020204" pitchFamily="34" charset="0"/>
              </a:rPr>
              <a:t>The vertical north– south </a:t>
            </a:r>
          </a:p>
          <a:p>
            <a:pPr marL="0" indent="0">
              <a:buFont typeface="Arial" panose="020B0604020202020204" pitchFamily="34" charset="0"/>
              <a:buNone/>
            </a:pPr>
            <a:r>
              <a:rPr lang="en-US" altLang="en-US">
                <a:latin typeface="Arial" panose="020B0604020202020204" pitchFamily="34" charset="0"/>
                <a:cs typeface="Arial" panose="020B0604020202020204" pitchFamily="34" charset="0"/>
              </a:rPr>
              <a:t>plane through P is the local </a:t>
            </a:r>
          </a:p>
          <a:p>
            <a:pPr marL="0" indent="0">
              <a:buFont typeface="Arial" panose="020B0604020202020204" pitchFamily="34" charset="0"/>
              <a:buNone/>
            </a:pPr>
            <a:r>
              <a:rPr lang="en-US" altLang="en-US" u="sng">
                <a:solidFill>
                  <a:srgbClr val="C0504D"/>
                </a:solidFill>
                <a:latin typeface="Arial" panose="020B0604020202020204" pitchFamily="34" charset="0"/>
                <a:cs typeface="Arial" panose="020B0604020202020204" pitchFamily="34" charset="0"/>
              </a:rPr>
              <a:t>meridional plane</a:t>
            </a:r>
            <a:r>
              <a:rPr lang="en-US" altLang="en-US">
                <a:solidFill>
                  <a:srgbClr val="C0504D"/>
                </a:solidFill>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pic>
        <p:nvPicPr>
          <p:cNvPr id="44036" name="Picture 4">
            <a:extLst>
              <a:ext uri="{FF2B5EF4-FFF2-40B4-BE49-F238E27FC236}">
                <a16:creationId xmlns:a16="http://schemas.microsoft.com/office/drawing/2014/main" id="{E71B1B41-5450-4C25-9791-18FBC9F8F6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Slide Number Placeholder 5">
            <a:extLst>
              <a:ext uri="{FF2B5EF4-FFF2-40B4-BE49-F238E27FC236}">
                <a16:creationId xmlns:a16="http://schemas.microsoft.com/office/drawing/2014/main" id="{A206F969-CBFF-4DD8-B961-6DAE0FC68A3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53A90F8-C1D0-4245-B14D-5BAA8C9C0553}" type="slidenum">
              <a:rPr lang="en-US" altLang="en-US" sz="1200" smtClean="0">
                <a:solidFill>
                  <a:srgbClr val="898989"/>
                </a:solidFill>
              </a:rPr>
              <a:pPr>
                <a:spcBef>
                  <a:spcPct val="0"/>
                </a:spcBef>
                <a:buFontTx/>
                <a:buNone/>
              </a:pPr>
              <a:t>21</a:t>
            </a:fld>
            <a:endParaRPr lang="en-US" altLang="en-US" sz="1200">
              <a:solidFill>
                <a:srgbClr val="898989"/>
              </a:solidFill>
            </a:endParaRPr>
          </a:p>
        </p:txBody>
      </p:sp>
      <p:pic>
        <p:nvPicPr>
          <p:cNvPr id="44038" name="Picture 1">
            <a:extLst>
              <a:ext uri="{FF2B5EF4-FFF2-40B4-BE49-F238E27FC236}">
                <a16:creationId xmlns:a16="http://schemas.microsoft.com/office/drawing/2014/main" id="{CC0CB452-3454-4B40-9993-3C65C2F23D85}"/>
              </a:ext>
            </a:extLst>
          </p:cNvPr>
          <p:cNvPicPr>
            <a:picLocks noChangeAspect="1"/>
          </p:cNvPicPr>
          <p:nvPr/>
        </p:nvPicPr>
        <p:blipFill>
          <a:blip r:embed="rId4">
            <a:extLst>
              <a:ext uri="{28A0092B-C50C-407E-A947-70E740481C1C}">
                <a14:useLocalDpi xmlns:a14="http://schemas.microsoft.com/office/drawing/2010/main" val="0"/>
              </a:ext>
            </a:extLst>
          </a:blip>
          <a:srcRect l="4353" t="9157" r="17041" b="9953"/>
          <a:stretch>
            <a:fillRect/>
          </a:stretch>
        </p:blipFill>
        <p:spPr bwMode="auto">
          <a:xfrm>
            <a:off x="5329238" y="3221038"/>
            <a:ext cx="3584575"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9A4BA65-8279-4910-91A3-48F7A646DB76}"/>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46083" name="Picture 4">
            <a:extLst>
              <a:ext uri="{FF2B5EF4-FFF2-40B4-BE49-F238E27FC236}">
                <a16:creationId xmlns:a16="http://schemas.microsoft.com/office/drawing/2014/main" id="{24BD9E9E-8491-4E95-9E00-8B2D2A8B53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Slide Number Placeholder 5">
            <a:extLst>
              <a:ext uri="{FF2B5EF4-FFF2-40B4-BE49-F238E27FC236}">
                <a16:creationId xmlns:a16="http://schemas.microsoft.com/office/drawing/2014/main" id="{91F3C658-BB21-4AFB-BC4D-A7CDE9F0BBC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4C84C8D-8A41-4844-9CB4-599DECA54BCF}" type="slidenum">
              <a:rPr lang="en-US" altLang="en-US" sz="1200" smtClean="0">
                <a:solidFill>
                  <a:srgbClr val="898989"/>
                </a:solidFill>
              </a:rPr>
              <a:pPr>
                <a:spcBef>
                  <a:spcPct val="0"/>
                </a:spcBef>
                <a:buFontTx/>
                <a:buNone/>
              </a:pPr>
              <a:t>22</a:t>
            </a:fld>
            <a:endParaRPr lang="en-US" altLang="en-US" sz="1200">
              <a:solidFill>
                <a:srgbClr val="898989"/>
              </a:solidFill>
            </a:endParaRPr>
          </a:p>
        </p:txBody>
      </p:sp>
      <p:pic>
        <p:nvPicPr>
          <p:cNvPr id="46085" name="Picture 2">
            <a:extLst>
              <a:ext uri="{FF2B5EF4-FFF2-40B4-BE49-F238E27FC236}">
                <a16:creationId xmlns:a16="http://schemas.microsoft.com/office/drawing/2014/main" id="{D574368E-B952-4D7D-B042-CDDE64198C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566863"/>
            <a:ext cx="320040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8">
            <a:extLst>
              <a:ext uri="{FF2B5EF4-FFF2-40B4-BE49-F238E27FC236}">
                <a16:creationId xmlns:a16="http://schemas.microsoft.com/office/drawing/2014/main" id="{A445BBA6-2504-41E1-B682-97314B9C6724}"/>
              </a:ext>
            </a:extLst>
          </p:cNvPr>
          <p:cNvSpPr>
            <a:spLocks noChangeArrowheads="1"/>
          </p:cNvSpPr>
          <p:nvPr/>
        </p:nvSpPr>
        <p:spPr bwMode="auto">
          <a:xfrm>
            <a:off x="155575" y="1692275"/>
            <a:ext cx="52038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2400">
                <a:latin typeface="Times New Roman" panose="02020603050405020304" pitchFamily="18" charset="0"/>
                <a:cs typeface="Times New Roman" panose="02020603050405020304" pitchFamily="18" charset="0"/>
              </a:rPr>
              <a:t>The point P on the Earth’s surface is determined by its latitude </a:t>
            </a:r>
            <a:r>
              <a:rPr lang="az-Cyrl-AZ" altLang="en-US" sz="2400">
                <a:latin typeface="Times New Roman" panose="02020603050405020304" pitchFamily="18" charset="0"/>
                <a:cs typeface="Times New Roman" panose="02020603050405020304" pitchFamily="18" charset="0"/>
              </a:rPr>
              <a:t>ϕ</a:t>
            </a:r>
            <a:r>
              <a:rPr lang="en-US" altLang="en-US" sz="2400">
                <a:latin typeface="Times New Roman" panose="02020603050405020304" pitchFamily="18" charset="0"/>
                <a:cs typeface="Times New Roman" panose="02020603050405020304" pitchFamily="18" charset="0"/>
              </a:rPr>
              <a:t> and longitude; </a:t>
            </a:r>
            <a:r>
              <a:rPr lang="az-Cyrl-AZ" altLang="en-US" sz="2400">
                <a:latin typeface="Times New Roman" panose="02020603050405020304" pitchFamily="18" charset="0"/>
                <a:cs typeface="Times New Roman" panose="02020603050405020304" pitchFamily="18" charset="0"/>
              </a:rPr>
              <a:t>ϕ </a:t>
            </a:r>
            <a:r>
              <a:rPr lang="en-US" altLang="en-US" sz="2400">
                <a:latin typeface="Times New Roman" panose="02020603050405020304" pitchFamily="18" charset="0"/>
                <a:cs typeface="Times New Roman" panose="02020603050405020304" pitchFamily="18" charset="0"/>
              </a:rPr>
              <a:t>is positive for points north of the Equator, negative south of the Equator. By international agreement, </a:t>
            </a:r>
            <a:r>
              <a:rPr lang="el-GR" altLang="en-US" sz="2400">
                <a:latin typeface="Times New Roman" panose="02020603050405020304" pitchFamily="18" charset="0"/>
                <a:cs typeface="Times New Roman" panose="02020603050405020304" pitchFamily="18" charset="0"/>
              </a:rPr>
              <a:t>Ψ</a:t>
            </a:r>
            <a:r>
              <a:rPr lang="en-US" altLang="en-US" sz="2400">
                <a:latin typeface="Times New Roman" panose="02020603050405020304" pitchFamily="18" charset="0"/>
                <a:cs typeface="Times New Roman" panose="02020603050405020304" pitchFamily="18" charset="0"/>
              </a:rPr>
              <a:t> is measured positive eastwards from Greenwich, England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611908EE-5119-4DE2-A31D-3C193FCC1AA1}"/>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48131" name="Picture 4">
            <a:extLst>
              <a:ext uri="{FF2B5EF4-FFF2-40B4-BE49-F238E27FC236}">
                <a16:creationId xmlns:a16="http://schemas.microsoft.com/office/drawing/2014/main" id="{FB1A9F21-A201-4DAF-B1B7-02CEB61640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Slide Number Placeholder 5">
            <a:extLst>
              <a:ext uri="{FF2B5EF4-FFF2-40B4-BE49-F238E27FC236}">
                <a16:creationId xmlns:a16="http://schemas.microsoft.com/office/drawing/2014/main" id="{EEFDB518-830A-4DA4-87AA-A37BB18EEE1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848A40E-BFB1-4C0F-980E-F055112EC44F}" type="slidenum">
              <a:rPr lang="en-US" altLang="en-US" sz="1200" smtClean="0">
                <a:solidFill>
                  <a:srgbClr val="898989"/>
                </a:solidFill>
              </a:rPr>
              <a:pPr>
                <a:spcBef>
                  <a:spcPct val="0"/>
                </a:spcBef>
                <a:buFontTx/>
                <a:buNone/>
              </a:pPr>
              <a:t>23</a:t>
            </a:fld>
            <a:endParaRPr lang="en-US" altLang="en-US" sz="1200">
              <a:solidFill>
                <a:srgbClr val="898989"/>
              </a:solidFill>
            </a:endParaRPr>
          </a:p>
        </p:txBody>
      </p:sp>
      <p:pic>
        <p:nvPicPr>
          <p:cNvPr id="48133" name="Picture 2">
            <a:extLst>
              <a:ext uri="{FF2B5EF4-FFF2-40B4-BE49-F238E27FC236}">
                <a16:creationId xmlns:a16="http://schemas.microsoft.com/office/drawing/2014/main" id="{68947021-154F-47C3-B718-A46B7EA2339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14475" y="2120900"/>
            <a:ext cx="5915025" cy="4737100"/>
          </a:xfrm>
        </p:spPr>
      </p:pic>
      <p:sp>
        <p:nvSpPr>
          <p:cNvPr id="48134" name="Title 1">
            <a:extLst>
              <a:ext uri="{FF2B5EF4-FFF2-40B4-BE49-F238E27FC236}">
                <a16:creationId xmlns:a16="http://schemas.microsoft.com/office/drawing/2014/main" id="{5BC140D5-FCCE-44A9-A1A7-481D23709C92}"/>
              </a:ext>
            </a:extLst>
          </p:cNvPr>
          <p:cNvSpPr txBox="1">
            <a:spLocks/>
          </p:cNvSpPr>
          <p:nvPr/>
        </p:nvSpPr>
        <p:spPr bwMode="auto">
          <a:xfrm>
            <a:off x="182563" y="1519238"/>
            <a:ext cx="37147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a:solidFill>
                  <a:srgbClr val="C00000"/>
                </a:solidFill>
                <a:latin typeface="Times New Roman" panose="02020603050405020304" pitchFamily="18" charset="0"/>
                <a:cs typeface="Times New Roman" panose="02020603050405020304" pitchFamily="18" charset="0"/>
              </a:rPr>
              <a:t>Latitude and Longitude)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DA8F0BB-2AC9-4259-8EBE-C92E43375642}"/>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50179" name="Picture 4">
            <a:extLst>
              <a:ext uri="{FF2B5EF4-FFF2-40B4-BE49-F238E27FC236}">
                <a16:creationId xmlns:a16="http://schemas.microsoft.com/office/drawing/2014/main" id="{7E1DC72C-F6E1-4F77-82DA-EAA7649FCC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Slide Number Placeholder 5">
            <a:extLst>
              <a:ext uri="{FF2B5EF4-FFF2-40B4-BE49-F238E27FC236}">
                <a16:creationId xmlns:a16="http://schemas.microsoft.com/office/drawing/2014/main" id="{7A9701AB-C972-4278-BD19-5351AE1BCFD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9E19C39-7FFF-43FC-9918-5E51879E7E66}" type="slidenum">
              <a:rPr lang="en-US" altLang="en-US" sz="1200" smtClean="0">
                <a:solidFill>
                  <a:srgbClr val="898989"/>
                </a:solidFill>
              </a:rPr>
              <a:pPr>
                <a:spcBef>
                  <a:spcPct val="0"/>
                </a:spcBef>
                <a:buFontTx/>
                <a:buNone/>
              </a:pPr>
              <a:t>24</a:t>
            </a:fld>
            <a:endParaRPr lang="en-US" altLang="en-US" sz="1200">
              <a:solidFill>
                <a:srgbClr val="898989"/>
              </a:solidFill>
            </a:endParaRPr>
          </a:p>
        </p:txBody>
      </p:sp>
      <p:pic>
        <p:nvPicPr>
          <p:cNvPr id="50181" name="Picture 2">
            <a:extLst>
              <a:ext uri="{FF2B5EF4-FFF2-40B4-BE49-F238E27FC236}">
                <a16:creationId xmlns:a16="http://schemas.microsoft.com/office/drawing/2014/main" id="{3E3AB78D-8414-4E11-B3DC-12312C94C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763" y="1273175"/>
            <a:ext cx="5715000"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B6ABBFD-D582-4F3C-80AD-B387629A9340}"/>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52227" name="Picture 4">
            <a:extLst>
              <a:ext uri="{FF2B5EF4-FFF2-40B4-BE49-F238E27FC236}">
                <a16:creationId xmlns:a16="http://schemas.microsoft.com/office/drawing/2014/main" id="{B8FE8647-C3A3-439A-A19C-BE9320A185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Slide Number Placeholder 5">
            <a:extLst>
              <a:ext uri="{FF2B5EF4-FFF2-40B4-BE49-F238E27FC236}">
                <a16:creationId xmlns:a16="http://schemas.microsoft.com/office/drawing/2014/main" id="{2C381430-0C54-4AC2-A4E6-5D7AA2EBBEE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937D49E-CDE8-4A7A-9097-5A8C3DD0F5EA}" type="slidenum">
              <a:rPr lang="en-US" altLang="en-US" sz="1200" smtClean="0">
                <a:solidFill>
                  <a:srgbClr val="898989"/>
                </a:solidFill>
              </a:rPr>
              <a:pPr>
                <a:spcBef>
                  <a:spcPct val="0"/>
                </a:spcBef>
                <a:buFontTx/>
                <a:buNone/>
              </a:pPr>
              <a:t>25</a:t>
            </a:fld>
            <a:endParaRPr lang="en-US" altLang="en-US" sz="1200">
              <a:solidFill>
                <a:srgbClr val="898989"/>
              </a:solidFill>
            </a:endParaRPr>
          </a:p>
        </p:txBody>
      </p:sp>
      <p:pic>
        <p:nvPicPr>
          <p:cNvPr id="52229" name="Picture 2">
            <a:extLst>
              <a:ext uri="{FF2B5EF4-FFF2-40B4-BE49-F238E27FC236}">
                <a16:creationId xmlns:a16="http://schemas.microsoft.com/office/drawing/2014/main" id="{C9B6D246-5065-4E45-ABB5-09C53D8FDDB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88" y="1574800"/>
            <a:ext cx="8901112" cy="43481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1A427AFE-EBFA-4C12-AF82-380649981BEA}"/>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54275" name="Picture 4">
            <a:extLst>
              <a:ext uri="{FF2B5EF4-FFF2-40B4-BE49-F238E27FC236}">
                <a16:creationId xmlns:a16="http://schemas.microsoft.com/office/drawing/2014/main" id="{517DB971-BA1A-4693-9D3C-18E2BA09A0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Slide Number Placeholder 5">
            <a:extLst>
              <a:ext uri="{FF2B5EF4-FFF2-40B4-BE49-F238E27FC236}">
                <a16:creationId xmlns:a16="http://schemas.microsoft.com/office/drawing/2014/main" id="{DC6D3B4F-72D8-4E15-B30F-D071C634A46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0C51434-37C7-435B-A31E-FE196EA4A1E2}" type="slidenum">
              <a:rPr lang="en-US" altLang="en-US" sz="1200" smtClean="0">
                <a:solidFill>
                  <a:srgbClr val="898989"/>
                </a:solidFill>
              </a:rPr>
              <a:pPr>
                <a:spcBef>
                  <a:spcPct val="0"/>
                </a:spcBef>
                <a:buFontTx/>
                <a:buNone/>
              </a:pPr>
              <a:t>26</a:t>
            </a:fld>
            <a:endParaRPr lang="en-US" altLang="en-US" sz="1200">
              <a:solidFill>
                <a:srgbClr val="898989"/>
              </a:solidFill>
            </a:endParaRPr>
          </a:p>
        </p:txBody>
      </p:sp>
      <p:sp>
        <p:nvSpPr>
          <p:cNvPr id="54277" name="Title 1">
            <a:extLst>
              <a:ext uri="{FF2B5EF4-FFF2-40B4-BE49-F238E27FC236}">
                <a16:creationId xmlns:a16="http://schemas.microsoft.com/office/drawing/2014/main" id="{BB4CCDB7-92FD-4F77-BBB8-090BBBD91AF3}"/>
              </a:ext>
            </a:extLst>
          </p:cNvPr>
          <p:cNvSpPr txBox="1">
            <a:spLocks/>
          </p:cNvSpPr>
          <p:nvPr/>
        </p:nvSpPr>
        <p:spPr bwMode="auto">
          <a:xfrm>
            <a:off x="2828925" y="1166813"/>
            <a:ext cx="30130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a:solidFill>
                  <a:srgbClr val="C00000"/>
                </a:solidFill>
                <a:latin typeface="Times New Roman" panose="02020603050405020304" pitchFamily="18" charset="0"/>
                <a:cs typeface="Times New Roman" panose="02020603050405020304" pitchFamily="18" charset="0"/>
              </a:rPr>
              <a:t>(Declination angle)</a:t>
            </a:r>
          </a:p>
        </p:txBody>
      </p:sp>
      <p:sp>
        <p:nvSpPr>
          <p:cNvPr id="54278" name="Rectangle 1">
            <a:extLst>
              <a:ext uri="{FF2B5EF4-FFF2-40B4-BE49-F238E27FC236}">
                <a16:creationId xmlns:a16="http://schemas.microsoft.com/office/drawing/2014/main" id="{F6750883-CA5A-43D3-BF98-FC350752540B}"/>
              </a:ext>
            </a:extLst>
          </p:cNvPr>
          <p:cNvSpPr>
            <a:spLocks noChangeArrowheads="1"/>
          </p:cNvSpPr>
          <p:nvPr/>
        </p:nvSpPr>
        <p:spPr bwMode="auto">
          <a:xfrm>
            <a:off x="427038" y="1925638"/>
            <a:ext cx="8462962"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lnSpc>
                <a:spcPct val="150000"/>
              </a:lnSpc>
            </a:pPr>
            <a:r>
              <a:rPr lang="en-US" altLang="en-US" sz="2400">
                <a:latin typeface="Times New Roman" panose="02020603050405020304" pitchFamily="18" charset="0"/>
                <a:cs typeface="Times New Roman" panose="02020603050405020304" pitchFamily="18" charset="0"/>
              </a:rPr>
              <a:t>The Earth’s daily rotation about the axis through its two celestial poles (North and South) is perpendicular to the equator, but it is not perpendicular to the plane of the Earth’s orbit. In fact, the measure of tilt or obliquity of the Earth’s axis to a line perpendicular to the plane of its orbit is currently about 23.5°.</a:t>
            </a:r>
          </a:p>
          <a:p>
            <a:pPr algn="just">
              <a:lnSpc>
                <a:spcPct val="150000"/>
              </a:lnSpc>
            </a:pP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75DF5E69-E809-4A54-B816-9E5404004D5A}"/>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56323" name="Picture 4">
            <a:extLst>
              <a:ext uri="{FF2B5EF4-FFF2-40B4-BE49-F238E27FC236}">
                <a16:creationId xmlns:a16="http://schemas.microsoft.com/office/drawing/2014/main" id="{559F6796-2A16-426C-9C48-5293AE49E9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Slide Number Placeholder 5">
            <a:extLst>
              <a:ext uri="{FF2B5EF4-FFF2-40B4-BE49-F238E27FC236}">
                <a16:creationId xmlns:a16="http://schemas.microsoft.com/office/drawing/2014/main" id="{EE87D0C4-7DA4-4766-97F1-91A541A985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CEDFA09-422D-4443-B557-85D77CAD5FE6}" type="slidenum">
              <a:rPr lang="en-US" altLang="en-US" sz="1200" smtClean="0">
                <a:solidFill>
                  <a:srgbClr val="898989"/>
                </a:solidFill>
              </a:rPr>
              <a:pPr>
                <a:spcBef>
                  <a:spcPct val="0"/>
                </a:spcBef>
                <a:buFontTx/>
                <a:buNone/>
              </a:pPr>
              <a:t>27</a:t>
            </a:fld>
            <a:endParaRPr lang="en-US" altLang="en-US" sz="1200">
              <a:solidFill>
                <a:srgbClr val="898989"/>
              </a:solidFill>
            </a:endParaRPr>
          </a:p>
        </p:txBody>
      </p:sp>
      <p:pic>
        <p:nvPicPr>
          <p:cNvPr id="56325" name="Picture 2">
            <a:extLst>
              <a:ext uri="{FF2B5EF4-FFF2-40B4-BE49-F238E27FC236}">
                <a16:creationId xmlns:a16="http://schemas.microsoft.com/office/drawing/2014/main" id="{3A778729-EF73-4440-B632-889A63F684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238" y="2378075"/>
            <a:ext cx="473392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6">
            <a:extLst>
              <a:ext uri="{FF2B5EF4-FFF2-40B4-BE49-F238E27FC236}">
                <a16:creationId xmlns:a16="http://schemas.microsoft.com/office/drawing/2014/main" id="{D6F00740-3F18-442E-86FE-87DD19F0E97D}"/>
              </a:ext>
            </a:extLst>
          </p:cNvPr>
          <p:cNvSpPr>
            <a:spLocks noChangeArrowheads="1"/>
          </p:cNvSpPr>
          <p:nvPr/>
        </p:nvSpPr>
        <p:spPr bwMode="auto">
          <a:xfrm>
            <a:off x="174625" y="1608138"/>
            <a:ext cx="3916363"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lnSpc>
                <a:spcPct val="150000"/>
              </a:lnSpc>
              <a:spcBef>
                <a:spcPct val="0"/>
              </a:spcBef>
              <a:buFontTx/>
              <a:buNone/>
            </a:pPr>
            <a:r>
              <a:rPr lang="en-US" altLang="en-US" sz="2200">
                <a:latin typeface="Times New Roman" panose="02020603050405020304" pitchFamily="18" charset="0"/>
                <a:cs typeface="Times New Roman" panose="02020603050405020304" pitchFamily="18" charset="0"/>
              </a:rPr>
              <a:t>The Sun declination angle, is defined to be that angle made between a ray of the Sun, when extended to the center of the earth, O, and the equatorial plane. </a:t>
            </a:r>
          </a:p>
          <a:p>
            <a:pPr algn="just">
              <a:lnSpc>
                <a:spcPct val="150000"/>
              </a:lnSpc>
              <a:spcBef>
                <a:spcPct val="0"/>
              </a:spcBef>
              <a:buFontTx/>
              <a:buNone/>
            </a:pPr>
            <a:r>
              <a:rPr lang="en-US" altLang="en-US" sz="2200">
                <a:latin typeface="Times New Roman" panose="02020603050405020304" pitchFamily="18" charset="0"/>
                <a:cs typeface="Times New Roman" panose="02020603050405020304" pitchFamily="18" charset="0"/>
              </a:rPr>
              <a:t>We take δ to be positively oriented whenever the Sun’s rays reach O by passing through the Northern hemisphere</a:t>
            </a:r>
          </a:p>
        </p:txBody>
      </p:sp>
      <p:sp>
        <p:nvSpPr>
          <p:cNvPr id="56327" name="Title 1">
            <a:extLst>
              <a:ext uri="{FF2B5EF4-FFF2-40B4-BE49-F238E27FC236}">
                <a16:creationId xmlns:a16="http://schemas.microsoft.com/office/drawing/2014/main" id="{B73C2A72-E932-4419-B9C2-141A89E53300}"/>
              </a:ext>
            </a:extLst>
          </p:cNvPr>
          <p:cNvSpPr txBox="1">
            <a:spLocks/>
          </p:cNvSpPr>
          <p:nvPr/>
        </p:nvSpPr>
        <p:spPr bwMode="auto">
          <a:xfrm>
            <a:off x="2828925" y="1166813"/>
            <a:ext cx="30130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a:solidFill>
                  <a:srgbClr val="C00000"/>
                </a:solidFill>
                <a:latin typeface="Times New Roman" panose="02020603050405020304" pitchFamily="18" charset="0"/>
                <a:cs typeface="Times New Roman" panose="02020603050405020304" pitchFamily="18" charset="0"/>
              </a:rPr>
              <a:t>(Declination angle)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D203C06-148A-44D7-81CD-AE8B525B6DC0}"/>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58371" name="Picture 4">
            <a:extLst>
              <a:ext uri="{FF2B5EF4-FFF2-40B4-BE49-F238E27FC236}">
                <a16:creationId xmlns:a16="http://schemas.microsoft.com/office/drawing/2014/main" id="{FCAF0D17-D15A-4EC6-90FB-B97DD9838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Slide Number Placeholder 5">
            <a:extLst>
              <a:ext uri="{FF2B5EF4-FFF2-40B4-BE49-F238E27FC236}">
                <a16:creationId xmlns:a16="http://schemas.microsoft.com/office/drawing/2014/main" id="{C8364A9D-F2B3-4873-B785-7DBE00AFAA6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0428071-9CD1-49DC-89E7-BFF7F87C5E82}" type="slidenum">
              <a:rPr lang="en-US" altLang="en-US" sz="1200" smtClean="0">
                <a:solidFill>
                  <a:srgbClr val="898989"/>
                </a:solidFill>
              </a:rPr>
              <a:pPr>
                <a:spcBef>
                  <a:spcPct val="0"/>
                </a:spcBef>
                <a:buFontTx/>
                <a:buNone/>
              </a:pPr>
              <a:t>28</a:t>
            </a:fld>
            <a:endParaRPr lang="en-US" altLang="en-US" sz="1200">
              <a:solidFill>
                <a:srgbClr val="898989"/>
              </a:solidFill>
            </a:endParaRPr>
          </a:p>
        </p:txBody>
      </p:sp>
      <p:sp>
        <p:nvSpPr>
          <p:cNvPr id="58373" name="Title 1">
            <a:extLst>
              <a:ext uri="{FF2B5EF4-FFF2-40B4-BE49-F238E27FC236}">
                <a16:creationId xmlns:a16="http://schemas.microsoft.com/office/drawing/2014/main" id="{F65B8055-FCA6-440C-968E-3BFEC30A46B1}"/>
              </a:ext>
            </a:extLst>
          </p:cNvPr>
          <p:cNvSpPr txBox="1">
            <a:spLocks/>
          </p:cNvSpPr>
          <p:nvPr/>
        </p:nvSpPr>
        <p:spPr bwMode="auto">
          <a:xfrm>
            <a:off x="2828925" y="1166813"/>
            <a:ext cx="30130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a:solidFill>
                  <a:srgbClr val="C00000"/>
                </a:solidFill>
                <a:latin typeface="Times New Roman" panose="02020603050405020304" pitchFamily="18" charset="0"/>
                <a:cs typeface="Times New Roman" panose="02020603050405020304" pitchFamily="18" charset="0"/>
              </a:rPr>
              <a:t>(Declination angle)</a:t>
            </a:r>
          </a:p>
        </p:txBody>
      </p:sp>
      <p:pic>
        <p:nvPicPr>
          <p:cNvPr id="58374" name="Picture 2">
            <a:extLst>
              <a:ext uri="{FF2B5EF4-FFF2-40B4-BE49-F238E27FC236}">
                <a16:creationId xmlns:a16="http://schemas.microsoft.com/office/drawing/2014/main" id="{3346719E-9F12-4BD3-8089-8D1B554E4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20875"/>
            <a:ext cx="4075113"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3">
            <a:extLst>
              <a:ext uri="{FF2B5EF4-FFF2-40B4-BE49-F238E27FC236}">
                <a16:creationId xmlns:a16="http://schemas.microsoft.com/office/drawing/2014/main" id="{69625135-F3D5-412D-9FF8-C7D2A398E9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 y="1920875"/>
            <a:ext cx="4879975"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4">
            <a:extLst>
              <a:ext uri="{FF2B5EF4-FFF2-40B4-BE49-F238E27FC236}">
                <a16:creationId xmlns:a16="http://schemas.microsoft.com/office/drawing/2014/main" id="{3FB59C19-69F0-46EF-AA9F-FE49EB25D5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8275" y="5408613"/>
            <a:ext cx="633253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5EA8B2B3-AC79-45B4-959A-8F1A700F6415}"/>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60419" name="Picture 4">
            <a:extLst>
              <a:ext uri="{FF2B5EF4-FFF2-40B4-BE49-F238E27FC236}">
                <a16:creationId xmlns:a16="http://schemas.microsoft.com/office/drawing/2014/main" id="{35AA0DEB-228C-4449-B74B-0D0B54F085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Slide Number Placeholder 5">
            <a:extLst>
              <a:ext uri="{FF2B5EF4-FFF2-40B4-BE49-F238E27FC236}">
                <a16:creationId xmlns:a16="http://schemas.microsoft.com/office/drawing/2014/main" id="{40D89A38-F4ED-42C4-BDF8-B2A995001DF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CFE58E2-F532-4CC4-BCEF-EAC94822EBB8}" type="slidenum">
              <a:rPr lang="en-US" altLang="en-US" sz="1200" smtClean="0">
                <a:solidFill>
                  <a:srgbClr val="898989"/>
                </a:solidFill>
              </a:rPr>
              <a:pPr>
                <a:spcBef>
                  <a:spcPct val="0"/>
                </a:spcBef>
                <a:buFontTx/>
                <a:buNone/>
              </a:pPr>
              <a:t>29</a:t>
            </a:fld>
            <a:endParaRPr lang="en-US" altLang="en-US" sz="1200">
              <a:solidFill>
                <a:srgbClr val="898989"/>
              </a:solidFill>
            </a:endParaRPr>
          </a:p>
        </p:txBody>
      </p:sp>
      <p:sp>
        <p:nvSpPr>
          <p:cNvPr id="60421" name="Content Placeholder 2">
            <a:extLst>
              <a:ext uri="{FF2B5EF4-FFF2-40B4-BE49-F238E27FC236}">
                <a16:creationId xmlns:a16="http://schemas.microsoft.com/office/drawing/2014/main" id="{FEB75AAE-AE48-4D27-810C-EB52D08D710D}"/>
              </a:ext>
            </a:extLst>
          </p:cNvPr>
          <p:cNvSpPr>
            <a:spLocks noGrp="1"/>
          </p:cNvSpPr>
          <p:nvPr>
            <p:ph idx="1"/>
          </p:nvPr>
        </p:nvSpPr>
        <p:spPr>
          <a:xfrm>
            <a:off x="211138" y="2009775"/>
            <a:ext cx="8475662" cy="3178175"/>
          </a:xfrm>
        </p:spPr>
        <p:txBody>
          <a:bodyPr/>
          <a:lstStyle/>
          <a:p>
            <a:pPr algn="just">
              <a:lnSpc>
                <a:spcPct val="150000"/>
              </a:lnSpc>
              <a:buFont typeface="Wingdings" panose="05000000000000000000" pitchFamily="2" charset="2"/>
              <a:buChar char="Ø"/>
            </a:pPr>
            <a:r>
              <a:rPr lang="en-US" altLang="en-US" sz="2400">
                <a:latin typeface="Times New Roman" panose="02020603050405020304" pitchFamily="18" charset="0"/>
                <a:cs typeface="Times New Roman" panose="02020603050405020304" pitchFamily="18" charset="0"/>
              </a:rPr>
              <a:t>The Earth is above the plane of the Sun during its motion from the autumnal equinox to winter solstice to vernal equinox. Hence, δ &lt; 0 during the fall and winter.</a:t>
            </a:r>
          </a:p>
          <a:p>
            <a:pPr algn="just">
              <a:lnSpc>
                <a:spcPct val="150000"/>
              </a:lnSpc>
              <a:buFont typeface="Wingdings" panose="05000000000000000000" pitchFamily="2" charset="2"/>
              <a:buChar char="Ø"/>
            </a:pPr>
            <a:r>
              <a:rPr lang="en-US" altLang="en-US" sz="2400">
                <a:latin typeface="Times New Roman" panose="02020603050405020304" pitchFamily="18" charset="0"/>
                <a:cs typeface="Times New Roman" panose="02020603050405020304" pitchFamily="18" charset="0"/>
              </a:rPr>
              <a:t>The Earth is below the plane of the sun as it moves from vernal equinox to summer solstice and back to autumnal equinox (i.e. during spring and summer). So δ &gt; 0 during these seasons.</a:t>
            </a:r>
          </a:p>
        </p:txBody>
      </p:sp>
      <p:sp>
        <p:nvSpPr>
          <p:cNvPr id="60422" name="Title 1">
            <a:extLst>
              <a:ext uri="{FF2B5EF4-FFF2-40B4-BE49-F238E27FC236}">
                <a16:creationId xmlns:a16="http://schemas.microsoft.com/office/drawing/2014/main" id="{35C1BA57-8C3F-4B88-8E56-350B347D0CB3}"/>
              </a:ext>
            </a:extLst>
          </p:cNvPr>
          <p:cNvSpPr txBox="1">
            <a:spLocks/>
          </p:cNvSpPr>
          <p:nvPr/>
        </p:nvSpPr>
        <p:spPr bwMode="auto">
          <a:xfrm>
            <a:off x="2828925" y="1166813"/>
            <a:ext cx="30130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a:solidFill>
                  <a:srgbClr val="C00000"/>
                </a:solidFill>
                <a:latin typeface="Times New Roman" panose="02020603050405020304" pitchFamily="18" charset="0"/>
                <a:cs typeface="Times New Roman" panose="02020603050405020304" pitchFamily="18" charset="0"/>
              </a:rPr>
              <a:t>(Declination angle)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00725A9-EBAA-40B1-A8A1-9644F3AE3AD7}"/>
              </a:ext>
            </a:extLst>
          </p:cNvPr>
          <p:cNvSpPr>
            <a:spLocks noGrp="1"/>
          </p:cNvSpPr>
          <p:nvPr>
            <p:ph type="title"/>
          </p:nvPr>
        </p:nvSpPr>
        <p:spPr>
          <a:xfrm>
            <a:off x="1438275" y="25400"/>
            <a:ext cx="7456488" cy="1143000"/>
          </a:xfrm>
        </p:spPr>
        <p:txBody>
          <a:bodyPr/>
          <a:lstStyle/>
          <a:p>
            <a:pPr eaLnBrk="1" hangingPunct="1"/>
            <a:r>
              <a:rPr lang="en-US" altLang="en-US" b="1">
                <a:solidFill>
                  <a:srgbClr val="008000"/>
                </a:solidFill>
                <a:latin typeface="Arial" panose="020B0604020202020204" pitchFamily="34" charset="0"/>
                <a:cs typeface="Arial" panose="020B0604020202020204" pitchFamily="34" charset="0"/>
              </a:rPr>
              <a:t>Introduction to Solar Energy</a:t>
            </a:r>
          </a:p>
        </p:txBody>
      </p:sp>
      <p:pic>
        <p:nvPicPr>
          <p:cNvPr id="10243" name="Picture 4">
            <a:extLst>
              <a:ext uri="{FF2B5EF4-FFF2-40B4-BE49-F238E27FC236}">
                <a16:creationId xmlns:a16="http://schemas.microsoft.com/office/drawing/2014/main" id="{AE7DBC18-EA18-4493-8904-44FCDE5A11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Slide Number Placeholder 5">
            <a:extLst>
              <a:ext uri="{FF2B5EF4-FFF2-40B4-BE49-F238E27FC236}">
                <a16:creationId xmlns:a16="http://schemas.microsoft.com/office/drawing/2014/main" id="{B8A9095D-4AA6-4FED-9757-C5AB9EBB1FF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252BE73-AEBA-4113-A8AB-78B17176B4AC}" type="slidenum">
              <a:rPr lang="en-US" altLang="en-US" sz="1200" smtClean="0">
                <a:solidFill>
                  <a:srgbClr val="898989"/>
                </a:solidFill>
              </a:rPr>
              <a:pPr>
                <a:spcBef>
                  <a:spcPct val="0"/>
                </a:spcBef>
                <a:buFontTx/>
                <a:buNone/>
              </a:pPr>
              <a:t>3</a:t>
            </a:fld>
            <a:endParaRPr lang="en-US" altLang="en-US" sz="1200">
              <a:solidFill>
                <a:srgbClr val="898989"/>
              </a:solidFill>
            </a:endParaRPr>
          </a:p>
        </p:txBody>
      </p:sp>
      <p:sp>
        <p:nvSpPr>
          <p:cNvPr id="7" name="Content Placeholder 2">
            <a:extLst>
              <a:ext uri="{FF2B5EF4-FFF2-40B4-BE49-F238E27FC236}">
                <a16:creationId xmlns:a16="http://schemas.microsoft.com/office/drawing/2014/main" id="{B8C847D3-669B-45FF-BB86-0B3627FD2B32}"/>
              </a:ext>
            </a:extLst>
          </p:cNvPr>
          <p:cNvSpPr>
            <a:spLocks noGrp="1"/>
          </p:cNvSpPr>
          <p:nvPr>
            <p:ph idx="1"/>
          </p:nvPr>
        </p:nvSpPr>
        <p:spPr>
          <a:xfrm>
            <a:off x="457200" y="1600200"/>
            <a:ext cx="8686800" cy="5105400"/>
          </a:xfrm>
        </p:spPr>
        <p:txBody>
          <a:bodyPr>
            <a:normAutofit/>
          </a:bodyPr>
          <a:lstStyle/>
          <a:p>
            <a:pPr marL="0" indent="0">
              <a:buFont typeface="Arial" charset="0"/>
              <a:buNone/>
              <a:defRPr/>
            </a:pPr>
            <a:r>
              <a:rPr lang="en-US" dirty="0">
                <a:latin typeface="Arial"/>
                <a:ea typeface="ＭＳ Ｐゴシック" charset="0"/>
                <a:cs typeface="Arial"/>
              </a:rPr>
              <a:t>Two primary types of Solar Energy</a:t>
            </a:r>
          </a:p>
          <a:p>
            <a:pPr>
              <a:buFont typeface="Arial" charset="0"/>
              <a:buChar char="•"/>
              <a:defRPr/>
            </a:pPr>
            <a:r>
              <a:rPr lang="en-US" dirty="0">
                <a:latin typeface="Arial"/>
                <a:ea typeface="ＭＳ Ｐゴシック" charset="0"/>
                <a:cs typeface="Arial"/>
              </a:rPr>
              <a:t> </a:t>
            </a:r>
            <a:r>
              <a:rPr lang="en-US" dirty="0">
                <a:solidFill>
                  <a:srgbClr val="C0504D"/>
                </a:solidFill>
                <a:latin typeface="Arial"/>
                <a:ea typeface="ＭＳ Ｐゴシック" charset="0"/>
                <a:cs typeface="Arial"/>
              </a:rPr>
              <a:t>Solar Thermal</a:t>
            </a:r>
          </a:p>
          <a:p>
            <a:pPr>
              <a:buFont typeface="Arial" charset="0"/>
              <a:buChar char="•"/>
              <a:defRPr/>
            </a:pPr>
            <a:r>
              <a:rPr lang="en-US" dirty="0">
                <a:solidFill>
                  <a:srgbClr val="C0504D"/>
                </a:solidFill>
                <a:latin typeface="Arial"/>
                <a:ea typeface="ＭＳ Ｐゴシック" charset="0"/>
                <a:cs typeface="Arial"/>
              </a:rPr>
              <a:t>Direct Conversion to electricity </a:t>
            </a:r>
            <a:r>
              <a:rPr lang="en-US" dirty="0">
                <a:latin typeface="Arial"/>
                <a:ea typeface="ＭＳ Ｐゴシック" charset="0"/>
                <a:cs typeface="Arial"/>
              </a:rPr>
              <a:t>(Solar PV)</a:t>
            </a:r>
            <a:endParaRPr lang="en-US" dirty="0">
              <a:solidFill>
                <a:srgbClr val="FF0000"/>
              </a:solidFill>
              <a:latin typeface="Arial"/>
              <a:ea typeface="ＭＳ Ｐゴシック" charset="0"/>
              <a:cs typeface="Arial"/>
            </a:endParaRPr>
          </a:p>
          <a:p>
            <a:pPr marL="0" indent="0">
              <a:buFont typeface="Arial" charset="0"/>
              <a:buNone/>
              <a:defRPr/>
            </a:pPr>
            <a:endParaRPr lang="en-US" dirty="0">
              <a:solidFill>
                <a:srgbClr val="FF0000"/>
              </a:solidFill>
              <a:latin typeface="Arial"/>
              <a:ea typeface="ＭＳ Ｐゴシック" charset="0"/>
              <a:cs typeface="Arial"/>
            </a:endParaRPr>
          </a:p>
          <a:p>
            <a:pPr>
              <a:buFont typeface="Arial" charset="0"/>
              <a:buChar char="•"/>
              <a:defRPr/>
            </a:pPr>
            <a:r>
              <a:rPr lang="en-US" dirty="0">
                <a:latin typeface="Arial"/>
                <a:ea typeface="ＭＳ Ｐゴシック" charset="0"/>
                <a:cs typeface="Arial"/>
              </a:rPr>
              <a:t>Solar power is more expensive and its overall contribution is less than that of wind.</a:t>
            </a:r>
          </a:p>
          <a:p>
            <a:pPr>
              <a:buFont typeface="Arial" charset="0"/>
              <a:buChar char="•"/>
              <a:defRPr/>
            </a:pPr>
            <a:r>
              <a:rPr lang="en-US" dirty="0">
                <a:latin typeface="Arial"/>
                <a:ea typeface="ＭＳ Ｐゴシック" charset="0"/>
                <a:cs typeface="Arial"/>
              </a:rPr>
              <a:t>Produced only during daylight hours when electricity demand is highest, reducing the need for</a:t>
            </a:r>
            <a:r>
              <a:rPr lang="en-US" b="1" i="1" u="sng" dirty="0">
                <a:latin typeface="Arial"/>
                <a:ea typeface="ＭＳ Ｐゴシック" charset="0"/>
                <a:cs typeface="Arial"/>
              </a:rPr>
              <a:t> </a:t>
            </a:r>
            <a:r>
              <a:rPr lang="en-US" i="1" u="sng" dirty="0">
                <a:solidFill>
                  <a:srgbClr val="FF0000"/>
                </a:solidFill>
                <a:latin typeface="Arial"/>
                <a:ea typeface="ＭＳ Ｐゴシック" charset="0"/>
                <a:cs typeface="Arial"/>
              </a:rPr>
              <a:t>peaking generators.</a:t>
            </a:r>
          </a:p>
          <a:p>
            <a:pPr marL="0" indent="0">
              <a:buFont typeface="Arial" charset="0"/>
              <a:buNone/>
              <a:defRPr/>
            </a:pPr>
            <a:endParaRPr lang="en-US" sz="2400" dirty="0">
              <a:latin typeface="Times New Roman" pitchFamily="18" charset="0"/>
              <a:ea typeface="ＭＳ Ｐゴシック"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9EF7B11-D404-4840-AD61-CDC39615F7A2}"/>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62467" name="Picture 4">
            <a:extLst>
              <a:ext uri="{FF2B5EF4-FFF2-40B4-BE49-F238E27FC236}">
                <a16:creationId xmlns:a16="http://schemas.microsoft.com/office/drawing/2014/main" id="{4673B644-3BFE-4310-8BEC-3EEC714B4D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Slide Number Placeholder 5">
            <a:extLst>
              <a:ext uri="{FF2B5EF4-FFF2-40B4-BE49-F238E27FC236}">
                <a16:creationId xmlns:a16="http://schemas.microsoft.com/office/drawing/2014/main" id="{DE5AF354-4DF0-42BE-93EF-9244156C3C7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E87A2C0-499A-4899-AC50-3DDE5458A927}" type="slidenum">
              <a:rPr lang="en-US" altLang="en-US" sz="1200" smtClean="0">
                <a:solidFill>
                  <a:srgbClr val="898989"/>
                </a:solidFill>
              </a:rPr>
              <a:pPr>
                <a:spcBef>
                  <a:spcPct val="0"/>
                </a:spcBef>
                <a:buFontTx/>
                <a:buNone/>
              </a:pPr>
              <a:t>30</a:t>
            </a:fld>
            <a:endParaRPr lang="en-US" altLang="en-US" sz="1200">
              <a:solidFill>
                <a:srgbClr val="898989"/>
              </a:solidFill>
            </a:endParaRPr>
          </a:p>
        </p:txBody>
      </p:sp>
      <p:sp>
        <p:nvSpPr>
          <p:cNvPr id="62469" name="Title 1">
            <a:extLst>
              <a:ext uri="{FF2B5EF4-FFF2-40B4-BE49-F238E27FC236}">
                <a16:creationId xmlns:a16="http://schemas.microsoft.com/office/drawing/2014/main" id="{B2387098-88A3-4D63-8F57-57018EC9A579}"/>
              </a:ext>
            </a:extLst>
          </p:cNvPr>
          <p:cNvSpPr txBox="1">
            <a:spLocks/>
          </p:cNvSpPr>
          <p:nvPr/>
        </p:nvSpPr>
        <p:spPr bwMode="auto">
          <a:xfrm>
            <a:off x="2754313" y="1252538"/>
            <a:ext cx="35639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a:solidFill>
                  <a:srgbClr val="C00000"/>
                </a:solidFill>
                <a:latin typeface="Times New Roman" panose="02020603050405020304" pitchFamily="18" charset="0"/>
                <a:cs typeface="Times New Roman" panose="02020603050405020304" pitchFamily="18" charset="0"/>
              </a:rPr>
              <a:t>Solar hour angle</a:t>
            </a:r>
          </a:p>
        </p:txBody>
      </p:sp>
      <p:sp>
        <p:nvSpPr>
          <p:cNvPr id="62470" name="Content Placeholder 2">
            <a:extLst>
              <a:ext uri="{FF2B5EF4-FFF2-40B4-BE49-F238E27FC236}">
                <a16:creationId xmlns:a16="http://schemas.microsoft.com/office/drawing/2014/main" id="{655C7915-4954-46B5-A062-59C46CD3BD46}"/>
              </a:ext>
            </a:extLst>
          </p:cNvPr>
          <p:cNvSpPr>
            <a:spLocks noGrp="1"/>
          </p:cNvSpPr>
          <p:nvPr>
            <p:ph idx="1"/>
          </p:nvPr>
        </p:nvSpPr>
        <p:spPr>
          <a:xfrm>
            <a:off x="182563" y="2089150"/>
            <a:ext cx="8707437" cy="2946400"/>
          </a:xfrm>
        </p:spPr>
        <p:txBody>
          <a:bodyPr/>
          <a:lstStyle/>
          <a:p>
            <a:pPr algn="just">
              <a:buFont typeface="Wingdings" panose="05000000000000000000" pitchFamily="2" charset="2"/>
              <a:buChar char="§"/>
            </a:pPr>
            <a:r>
              <a:rPr lang="en-US" altLang="en-US" sz="2400" b="1" u="sng">
                <a:latin typeface="Times New Roman" panose="02020603050405020304" pitchFamily="18" charset="0"/>
                <a:cs typeface="Times New Roman" panose="02020603050405020304" pitchFamily="18" charset="0"/>
              </a:rPr>
              <a:t>Solar Time</a:t>
            </a:r>
            <a:r>
              <a:rPr lang="en-US" altLang="en-US" sz="2400">
                <a:latin typeface="Times New Roman" panose="02020603050405020304" pitchFamily="18" charset="0"/>
                <a:cs typeface="Times New Roman" panose="02020603050405020304" pitchFamily="18" charset="0"/>
              </a:rPr>
              <a:t> based on the apparent angular motion of the sun across the sky with solar noon the time the sun crosses the meridian of the observer.</a:t>
            </a:r>
          </a:p>
          <a:p>
            <a:pPr algn="just">
              <a:buFont typeface="Wingdings" panose="05000000000000000000" pitchFamily="2" charset="2"/>
              <a:buChar char="§"/>
            </a:pPr>
            <a:r>
              <a:rPr lang="en-US" altLang="en-US" sz="2400">
                <a:latin typeface="Times New Roman" panose="02020603050405020304" pitchFamily="18" charset="0"/>
                <a:cs typeface="Times New Roman" panose="02020603050405020304" pitchFamily="18" charset="0"/>
              </a:rPr>
              <a:t>Solar Noon is defined to be that time of day at which the Sun’s rays are directed perpendicular to a given line of longitude. Thus, solar noon occurs at the same instant for all locations along any common line of longitude.</a:t>
            </a:r>
          </a:p>
          <a:p>
            <a:pPr algn="just">
              <a:buFont typeface="Wingdings" panose="05000000000000000000" pitchFamily="2" charset="2"/>
              <a:buChar char="§"/>
            </a:pPr>
            <a:r>
              <a:rPr lang="en-US" altLang="en-US" sz="2400">
                <a:latin typeface="Times New Roman" panose="02020603050405020304" pitchFamily="18" charset="0"/>
                <a:cs typeface="Times New Roman" panose="02020603050405020304" pitchFamily="18" charset="0"/>
              </a:rPr>
              <a:t>Solar Noon will occur one hour earlier for every 15 degrees of longitude to the east of a given line and one hour later for every 15 degrees west. (This is because it takes the Earth 24 hours to rotate 360°.)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25B978FA-36B9-4156-AA2A-75C4D91EB397}"/>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64515" name="Picture 4">
            <a:extLst>
              <a:ext uri="{FF2B5EF4-FFF2-40B4-BE49-F238E27FC236}">
                <a16:creationId xmlns:a16="http://schemas.microsoft.com/office/drawing/2014/main" id="{D54765FB-442E-4A39-B53D-0D5A0A56D8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Slide Number Placeholder 5">
            <a:extLst>
              <a:ext uri="{FF2B5EF4-FFF2-40B4-BE49-F238E27FC236}">
                <a16:creationId xmlns:a16="http://schemas.microsoft.com/office/drawing/2014/main" id="{299B120E-7148-42D8-ACDF-A6FE3CD597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E078D1D-FF37-4A1A-B8B0-628D9A7C97AA}" type="slidenum">
              <a:rPr lang="en-US" altLang="en-US" sz="1200" smtClean="0">
                <a:solidFill>
                  <a:srgbClr val="898989"/>
                </a:solidFill>
              </a:rPr>
              <a:pPr>
                <a:spcBef>
                  <a:spcPct val="0"/>
                </a:spcBef>
                <a:buFontTx/>
                <a:buNone/>
              </a:pPr>
              <a:t>31</a:t>
            </a:fld>
            <a:endParaRPr lang="en-US" altLang="en-US" sz="1200">
              <a:solidFill>
                <a:srgbClr val="898989"/>
              </a:solidFill>
            </a:endParaRPr>
          </a:p>
        </p:txBody>
      </p:sp>
      <p:sp>
        <p:nvSpPr>
          <p:cNvPr id="64517" name="Content Placeholder 2">
            <a:extLst>
              <a:ext uri="{FF2B5EF4-FFF2-40B4-BE49-F238E27FC236}">
                <a16:creationId xmlns:a16="http://schemas.microsoft.com/office/drawing/2014/main" id="{D4345467-A16E-42AE-960B-F919C406C08B}"/>
              </a:ext>
            </a:extLst>
          </p:cNvPr>
          <p:cNvSpPr txBox="1">
            <a:spLocks/>
          </p:cNvSpPr>
          <p:nvPr/>
        </p:nvSpPr>
        <p:spPr bwMode="auto">
          <a:xfrm>
            <a:off x="141288" y="2089150"/>
            <a:ext cx="8545512"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r>
              <a:rPr lang="en-US" altLang="en-US" sz="2400">
                <a:latin typeface="Times New Roman" panose="02020603050405020304" pitchFamily="18" charset="0"/>
                <a:cs typeface="Times New Roman" panose="02020603050405020304" pitchFamily="18" charset="0"/>
              </a:rPr>
              <a:t>The hour angle </a:t>
            </a:r>
            <a:r>
              <a:rPr lang="el-GR" altLang="en-US" sz="2400">
                <a:latin typeface="Times New Roman" panose="02020603050405020304" pitchFamily="18" charset="0"/>
                <a:cs typeface="Times New Roman" panose="02020603050405020304" pitchFamily="18" charset="0"/>
              </a:rPr>
              <a:t>ω</a:t>
            </a:r>
            <a:r>
              <a:rPr lang="en-US" altLang="en-US" sz="2400">
                <a:latin typeface="Times New Roman" panose="02020603050405020304" pitchFamily="18" charset="0"/>
                <a:cs typeface="Times New Roman" panose="02020603050405020304" pitchFamily="18" charset="0"/>
              </a:rPr>
              <a:t> at P is the angle through which the Earth has rotated since solar noon. Since the Earth rotates (360°/24h) = 15°/h, the hour angle is given by:</a:t>
            </a:r>
          </a:p>
        </p:txBody>
      </p:sp>
      <p:pic>
        <p:nvPicPr>
          <p:cNvPr id="64518" name="Picture 2">
            <a:extLst>
              <a:ext uri="{FF2B5EF4-FFF2-40B4-BE49-F238E27FC236}">
                <a16:creationId xmlns:a16="http://schemas.microsoft.com/office/drawing/2014/main" id="{220B1B44-A3FA-46B9-B885-43B992149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913" y="3475038"/>
            <a:ext cx="64166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ectangle 9">
            <a:extLst>
              <a:ext uri="{FF2B5EF4-FFF2-40B4-BE49-F238E27FC236}">
                <a16:creationId xmlns:a16="http://schemas.microsoft.com/office/drawing/2014/main" id="{D72098F2-BD2C-48FC-8215-CE5131135C4A}"/>
              </a:ext>
            </a:extLst>
          </p:cNvPr>
          <p:cNvSpPr>
            <a:spLocks noChangeArrowheads="1"/>
          </p:cNvSpPr>
          <p:nvPr/>
        </p:nvSpPr>
        <p:spPr bwMode="auto">
          <a:xfrm>
            <a:off x="141288" y="4487863"/>
            <a:ext cx="8545512"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lnSpc>
                <a:spcPct val="150000"/>
              </a:lnSpc>
              <a:spcBef>
                <a:spcPct val="0"/>
              </a:spcBef>
              <a:buFontTx/>
              <a:buNone/>
            </a:pPr>
            <a:r>
              <a:rPr lang="en-US" altLang="en-US" sz="2400">
                <a:latin typeface="Times New Roman n"/>
              </a:rPr>
              <a:t>where t</a:t>
            </a:r>
            <a:r>
              <a:rPr lang="en-US" altLang="en-US" sz="2400" baseline="-25000">
                <a:latin typeface="Times New Roman n"/>
              </a:rPr>
              <a:t>solar</a:t>
            </a:r>
            <a:r>
              <a:rPr lang="en-US" altLang="en-US" sz="2400">
                <a:latin typeface="Times New Roman n"/>
              </a:rPr>
              <a:t> and t</a:t>
            </a:r>
            <a:r>
              <a:rPr lang="en-US" altLang="en-US" sz="2400" baseline="-25000">
                <a:latin typeface="Times New Roman n"/>
              </a:rPr>
              <a:t>zone</a:t>
            </a:r>
            <a:r>
              <a:rPr lang="en-US" altLang="en-US" sz="2400">
                <a:latin typeface="Times New Roman n"/>
              </a:rPr>
              <a:t> are respectively the local solar and civil times (measured in hours), </a:t>
            </a:r>
            <a:r>
              <a:rPr lang="el-GR" altLang="en-US" sz="2400">
                <a:latin typeface="Times New Roman n"/>
              </a:rPr>
              <a:t>Ψ</a:t>
            </a:r>
            <a:r>
              <a:rPr lang="en-US" altLang="en-US" sz="2400" baseline="-25000">
                <a:latin typeface="Times New Roman n"/>
              </a:rPr>
              <a:t>zone</a:t>
            </a:r>
            <a:r>
              <a:rPr lang="en-US" altLang="en-US" sz="2400">
                <a:latin typeface="Times New Roman n"/>
              </a:rPr>
              <a:t> is the longitude where the Sun is overhead when t</a:t>
            </a:r>
            <a:r>
              <a:rPr lang="en-US" altLang="en-US" sz="2400" baseline="-25000">
                <a:latin typeface="Times New Roman n"/>
              </a:rPr>
              <a:t>zone</a:t>
            </a:r>
            <a:r>
              <a:rPr lang="en-US" altLang="en-US" sz="2400">
                <a:latin typeface="Times New Roman n"/>
              </a:rPr>
              <a:t> is noon (i.e. where solar time and civil time coincide). </a:t>
            </a:r>
            <a:r>
              <a:rPr lang="el-GR" altLang="en-US" sz="2400">
                <a:latin typeface="Times New Roman n"/>
              </a:rPr>
              <a:t>ω</a:t>
            </a:r>
            <a:r>
              <a:rPr lang="en-US" altLang="en-US" sz="2400">
                <a:latin typeface="Times New Roman n"/>
              </a:rPr>
              <a:t> is positive in the evening and negative in the morning.</a:t>
            </a:r>
          </a:p>
        </p:txBody>
      </p:sp>
      <p:sp>
        <p:nvSpPr>
          <p:cNvPr id="64520" name="Title 1">
            <a:extLst>
              <a:ext uri="{FF2B5EF4-FFF2-40B4-BE49-F238E27FC236}">
                <a16:creationId xmlns:a16="http://schemas.microsoft.com/office/drawing/2014/main" id="{F62E92DE-2C5D-42D9-8F86-33EFB08705D2}"/>
              </a:ext>
            </a:extLst>
          </p:cNvPr>
          <p:cNvSpPr txBox="1">
            <a:spLocks/>
          </p:cNvSpPr>
          <p:nvPr/>
        </p:nvSpPr>
        <p:spPr bwMode="auto">
          <a:xfrm>
            <a:off x="2754313" y="1252538"/>
            <a:ext cx="35639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a:solidFill>
                  <a:srgbClr val="C00000"/>
                </a:solidFill>
                <a:latin typeface="Times New Roman" panose="02020603050405020304" pitchFamily="18" charset="0"/>
                <a:cs typeface="Times New Roman" panose="02020603050405020304" pitchFamily="18" charset="0"/>
              </a:rPr>
              <a:t>Solar hour angle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B3DDBD9A-F668-4EC6-ABB5-6D0C8D6793D8}"/>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66563" name="Picture 4">
            <a:extLst>
              <a:ext uri="{FF2B5EF4-FFF2-40B4-BE49-F238E27FC236}">
                <a16:creationId xmlns:a16="http://schemas.microsoft.com/office/drawing/2014/main" id="{2731A882-845E-4669-8C45-8AA46CA02B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Slide Number Placeholder 5">
            <a:extLst>
              <a:ext uri="{FF2B5EF4-FFF2-40B4-BE49-F238E27FC236}">
                <a16:creationId xmlns:a16="http://schemas.microsoft.com/office/drawing/2014/main" id="{6104F2A6-600D-40DE-B12C-93ACDEF686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AD03E9F-743E-4D7C-B26E-3B2454A0C40F}" type="slidenum">
              <a:rPr lang="en-US" altLang="en-US" sz="1200" smtClean="0">
                <a:solidFill>
                  <a:srgbClr val="898989"/>
                </a:solidFill>
              </a:rPr>
              <a:pPr>
                <a:spcBef>
                  <a:spcPct val="0"/>
                </a:spcBef>
                <a:buFontTx/>
                <a:buNone/>
              </a:pPr>
              <a:t>32</a:t>
            </a:fld>
            <a:endParaRPr lang="en-US" altLang="en-US" sz="1200">
              <a:solidFill>
                <a:srgbClr val="898989"/>
              </a:solidFill>
            </a:endParaRPr>
          </a:p>
        </p:txBody>
      </p:sp>
      <p:sp>
        <p:nvSpPr>
          <p:cNvPr id="66565" name="Title 1">
            <a:extLst>
              <a:ext uri="{FF2B5EF4-FFF2-40B4-BE49-F238E27FC236}">
                <a16:creationId xmlns:a16="http://schemas.microsoft.com/office/drawing/2014/main" id="{F6E36C53-3A9C-4889-B81E-2425BDE02C3F}"/>
              </a:ext>
            </a:extLst>
          </p:cNvPr>
          <p:cNvSpPr txBox="1">
            <a:spLocks/>
          </p:cNvSpPr>
          <p:nvPr/>
        </p:nvSpPr>
        <p:spPr bwMode="auto">
          <a:xfrm>
            <a:off x="1438275" y="2016125"/>
            <a:ext cx="22018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a:solidFill>
                  <a:srgbClr val="C00000"/>
                </a:solidFill>
                <a:latin typeface="Times New Roman" panose="02020603050405020304" pitchFamily="18" charset="0"/>
                <a:cs typeface="Times New Roman" panose="02020603050405020304" pitchFamily="18" charset="0"/>
              </a:rPr>
              <a:t>Hour Angle</a:t>
            </a:r>
          </a:p>
        </p:txBody>
      </p:sp>
      <p:sp>
        <p:nvSpPr>
          <p:cNvPr id="66566" name="Content Placeholder 2">
            <a:extLst>
              <a:ext uri="{FF2B5EF4-FFF2-40B4-BE49-F238E27FC236}">
                <a16:creationId xmlns:a16="http://schemas.microsoft.com/office/drawing/2014/main" id="{1B9B68C6-995A-426F-BD04-5732A622BA8F}"/>
              </a:ext>
            </a:extLst>
          </p:cNvPr>
          <p:cNvSpPr>
            <a:spLocks noGrp="1"/>
          </p:cNvSpPr>
          <p:nvPr>
            <p:ph idx="1"/>
          </p:nvPr>
        </p:nvSpPr>
        <p:spPr>
          <a:xfrm>
            <a:off x="341313" y="2516188"/>
            <a:ext cx="3921125" cy="3178175"/>
          </a:xfrm>
        </p:spPr>
        <p:txBody>
          <a:bodyPr/>
          <a:lstStyle/>
          <a:p>
            <a:pPr algn="just"/>
            <a:r>
              <a:rPr lang="en-US" altLang="en-US" sz="2400">
                <a:latin typeface="Times New Roman" panose="02020603050405020304" pitchFamily="18" charset="0"/>
                <a:cs typeface="Times New Roman" panose="02020603050405020304" pitchFamily="18" charset="0"/>
              </a:rPr>
              <a:t>The hour angle, ω, is the angular distance between the meridian of the observer and the meridian whose plane contains the sun. Thus, the hour angle is zero at </a:t>
            </a:r>
            <a:r>
              <a:rPr lang="en-US" altLang="en-US" sz="2400" i="1">
                <a:latin typeface="Times New Roman" panose="02020603050405020304" pitchFamily="18" charset="0"/>
                <a:cs typeface="Times New Roman" panose="02020603050405020304" pitchFamily="18" charset="0"/>
              </a:rPr>
              <a:t>local noon (when the sun reaches its highest </a:t>
            </a:r>
            <a:r>
              <a:rPr lang="en-US" altLang="en-US" sz="2400">
                <a:latin typeface="Times New Roman" panose="02020603050405020304" pitchFamily="18" charset="0"/>
                <a:cs typeface="Times New Roman" panose="02020603050405020304" pitchFamily="18" charset="0"/>
              </a:rPr>
              <a:t>point in the sky). The hour angle increases by 15 degrees every hour.</a:t>
            </a:r>
          </a:p>
        </p:txBody>
      </p:sp>
      <p:pic>
        <p:nvPicPr>
          <p:cNvPr id="66567" name="Picture 2">
            <a:extLst>
              <a:ext uri="{FF2B5EF4-FFF2-40B4-BE49-F238E27FC236}">
                <a16:creationId xmlns:a16="http://schemas.microsoft.com/office/drawing/2014/main" id="{0F391919-3524-408E-94C0-D673CEF2E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50" y="2628900"/>
            <a:ext cx="4362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2FBC13A3-4FB2-44AD-95DB-A5DFBD581F33}"/>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68611" name="Picture 4">
            <a:extLst>
              <a:ext uri="{FF2B5EF4-FFF2-40B4-BE49-F238E27FC236}">
                <a16:creationId xmlns:a16="http://schemas.microsoft.com/office/drawing/2014/main" id="{54785F44-49FB-401C-89A1-6E517EBA14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Slide Number Placeholder 5">
            <a:extLst>
              <a:ext uri="{FF2B5EF4-FFF2-40B4-BE49-F238E27FC236}">
                <a16:creationId xmlns:a16="http://schemas.microsoft.com/office/drawing/2014/main" id="{07A204D6-D496-47A9-B9CF-926C94471A9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3829D6E-6E25-48DC-B60D-59A0F087287A}" type="slidenum">
              <a:rPr lang="en-US" altLang="en-US" sz="1200" smtClean="0">
                <a:solidFill>
                  <a:srgbClr val="898989"/>
                </a:solidFill>
              </a:rPr>
              <a:pPr>
                <a:spcBef>
                  <a:spcPct val="0"/>
                </a:spcBef>
                <a:buFontTx/>
                <a:buNone/>
              </a:pPr>
              <a:t>33</a:t>
            </a:fld>
            <a:endParaRPr lang="en-US" altLang="en-US" sz="1200">
              <a:solidFill>
                <a:srgbClr val="898989"/>
              </a:solidFill>
            </a:endParaRPr>
          </a:p>
        </p:txBody>
      </p:sp>
      <p:pic>
        <p:nvPicPr>
          <p:cNvPr id="68613" name="Picture 2">
            <a:extLst>
              <a:ext uri="{FF2B5EF4-FFF2-40B4-BE49-F238E27FC236}">
                <a16:creationId xmlns:a16="http://schemas.microsoft.com/office/drawing/2014/main" id="{8826BAA5-F8F0-447F-B0C9-F7F89AFB5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8" y="5103813"/>
            <a:ext cx="59658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5">
            <a:extLst>
              <a:ext uri="{FF2B5EF4-FFF2-40B4-BE49-F238E27FC236}">
                <a16:creationId xmlns:a16="http://schemas.microsoft.com/office/drawing/2014/main" id="{328E3A42-7B85-4417-B1FC-80C8D56ED348}"/>
              </a:ext>
            </a:extLst>
          </p:cNvPr>
          <p:cNvSpPr>
            <a:spLocks noChangeArrowheads="1"/>
          </p:cNvSpPr>
          <p:nvPr/>
        </p:nvSpPr>
        <p:spPr bwMode="auto">
          <a:xfrm>
            <a:off x="333375" y="1597025"/>
            <a:ext cx="81295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2400">
                <a:latin typeface="Times New Roman" panose="02020603050405020304" pitchFamily="18" charset="0"/>
                <a:cs typeface="Times New Roman" panose="02020603050405020304" pitchFamily="18" charset="0"/>
              </a:rPr>
              <a:t>To convert standard time to solar time by applying two corrections.  First, there is a constant correction for the difference in longitude between the observer’s meridian (longitude) and the meridian on which the local standard time is based. The sun takes 4 min to transverse 1◦ of longitude. The second correction is from the equation of time, which takes into account the perturbations in the earth’s rate of rotation which affect the time the sun crosses the observer’s meridian. The difference in minutes between solar time and standard time is</a:t>
            </a:r>
          </a:p>
        </p:txBody>
      </p:sp>
      <p:pic>
        <p:nvPicPr>
          <p:cNvPr id="68615" name="Picture 3">
            <a:extLst>
              <a:ext uri="{FF2B5EF4-FFF2-40B4-BE49-F238E27FC236}">
                <a16:creationId xmlns:a16="http://schemas.microsoft.com/office/drawing/2014/main" id="{3E1BFDDE-A96A-464C-8A36-9EB1A50BF9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38" y="5630863"/>
            <a:ext cx="54165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4">
            <a:extLst>
              <a:ext uri="{FF2B5EF4-FFF2-40B4-BE49-F238E27FC236}">
                <a16:creationId xmlns:a16="http://schemas.microsoft.com/office/drawing/2014/main" id="{63913347-BFFF-4D1E-B171-05A0C0D777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8800" y="5454650"/>
            <a:ext cx="1778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8B12C69C-83B6-4A84-AC79-5FCE7D9C6D32}"/>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70659" name="Picture 4">
            <a:extLst>
              <a:ext uri="{FF2B5EF4-FFF2-40B4-BE49-F238E27FC236}">
                <a16:creationId xmlns:a16="http://schemas.microsoft.com/office/drawing/2014/main" id="{F1806454-FD9C-49DA-B378-D712988EE3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Slide Number Placeholder 5">
            <a:extLst>
              <a:ext uri="{FF2B5EF4-FFF2-40B4-BE49-F238E27FC236}">
                <a16:creationId xmlns:a16="http://schemas.microsoft.com/office/drawing/2014/main" id="{15B02D28-4177-4992-8EE7-B56BA6387C4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9C48856-0DF9-4D63-B21A-D2CB11A6C363}" type="slidenum">
              <a:rPr lang="en-US" altLang="en-US" sz="1200" smtClean="0">
                <a:solidFill>
                  <a:srgbClr val="898989"/>
                </a:solidFill>
              </a:rPr>
              <a:pPr>
                <a:spcBef>
                  <a:spcPct val="0"/>
                </a:spcBef>
                <a:buFontTx/>
                <a:buNone/>
              </a:pPr>
              <a:t>34</a:t>
            </a:fld>
            <a:endParaRPr lang="en-US" altLang="en-US" sz="1200">
              <a:solidFill>
                <a:srgbClr val="898989"/>
              </a:solidFill>
            </a:endParaRPr>
          </a:p>
        </p:txBody>
      </p:sp>
      <p:sp>
        <p:nvSpPr>
          <p:cNvPr id="70661" name="Content Placeholder 2">
            <a:extLst>
              <a:ext uri="{FF2B5EF4-FFF2-40B4-BE49-F238E27FC236}">
                <a16:creationId xmlns:a16="http://schemas.microsoft.com/office/drawing/2014/main" id="{B78E7BDE-B5D8-4EB8-9650-6231CF40E3A8}"/>
              </a:ext>
            </a:extLst>
          </p:cNvPr>
          <p:cNvSpPr>
            <a:spLocks noGrp="1"/>
          </p:cNvSpPr>
          <p:nvPr>
            <p:ph idx="1"/>
          </p:nvPr>
        </p:nvSpPr>
        <p:spPr>
          <a:xfrm>
            <a:off x="225425" y="1911350"/>
            <a:ext cx="8461375" cy="3178175"/>
          </a:xfrm>
        </p:spPr>
        <p:txBody>
          <a:bodyPr/>
          <a:lstStyle/>
          <a:p>
            <a:pPr algn="just"/>
            <a:r>
              <a:rPr lang="en-US" altLang="en-US" sz="2400">
                <a:latin typeface="Times New Roman" panose="02020603050405020304" pitchFamily="18" charset="0"/>
                <a:cs typeface="Times New Roman" panose="02020603050405020304" pitchFamily="18" charset="0"/>
              </a:rPr>
              <a:t>For Lahore (longitude 74.329) what will be the solar time corresponding to 11 AM on PST on 6</a:t>
            </a:r>
            <a:r>
              <a:rPr lang="en-US" altLang="en-US" sz="2400" baseline="30000">
                <a:latin typeface="Times New Roman" panose="02020603050405020304" pitchFamily="18" charset="0"/>
                <a:cs typeface="Times New Roman" panose="02020603050405020304" pitchFamily="18" charset="0"/>
              </a:rPr>
              <a:t>th</a:t>
            </a:r>
            <a:r>
              <a:rPr lang="en-US" altLang="en-US" sz="2400">
                <a:latin typeface="Times New Roman" panose="02020603050405020304" pitchFamily="18" charset="0"/>
                <a:cs typeface="Times New Roman" panose="02020603050405020304" pitchFamily="18" charset="0"/>
              </a:rPr>
              <a:t> March.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B45A7F5B-2DF3-4ABA-95FE-A11B2400A33C}"/>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72707" name="Picture 4">
            <a:extLst>
              <a:ext uri="{FF2B5EF4-FFF2-40B4-BE49-F238E27FC236}">
                <a16:creationId xmlns:a16="http://schemas.microsoft.com/office/drawing/2014/main" id="{A99F62DF-4E65-4794-B8D6-A8E27187E5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Slide Number Placeholder 5">
            <a:extLst>
              <a:ext uri="{FF2B5EF4-FFF2-40B4-BE49-F238E27FC236}">
                <a16:creationId xmlns:a16="http://schemas.microsoft.com/office/drawing/2014/main" id="{F69FDB97-D93D-4624-A89D-FB6DBBD95A9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62DA883-E3A5-4393-B962-EE91C96722BD}" type="slidenum">
              <a:rPr lang="en-US" altLang="en-US" sz="1200" smtClean="0">
                <a:solidFill>
                  <a:srgbClr val="898989"/>
                </a:solidFill>
              </a:rPr>
              <a:pPr>
                <a:spcBef>
                  <a:spcPct val="0"/>
                </a:spcBef>
                <a:buFontTx/>
                <a:buNone/>
              </a:pPr>
              <a:t>35</a:t>
            </a:fld>
            <a:endParaRPr lang="en-US" altLang="en-US" sz="1200">
              <a:solidFill>
                <a:srgbClr val="898989"/>
              </a:solidFill>
            </a:endParaRPr>
          </a:p>
        </p:txBody>
      </p:sp>
      <p:pic>
        <p:nvPicPr>
          <p:cNvPr id="72709" name="Picture 2">
            <a:extLst>
              <a:ext uri="{FF2B5EF4-FFF2-40B4-BE49-F238E27FC236}">
                <a16:creationId xmlns:a16="http://schemas.microsoft.com/office/drawing/2014/main" id="{266C6D4D-C77F-4300-BB83-B054E84767D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266825" y="1417638"/>
            <a:ext cx="6353175" cy="5284787"/>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1AE32351-6AB3-4B9E-BE94-A2EADBDFECA2}"/>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74755" name="Picture 4">
            <a:extLst>
              <a:ext uri="{FF2B5EF4-FFF2-40B4-BE49-F238E27FC236}">
                <a16:creationId xmlns:a16="http://schemas.microsoft.com/office/drawing/2014/main" id="{7CEF15A7-705F-4013-B949-67D65DBABD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Slide Number Placeholder 5">
            <a:extLst>
              <a:ext uri="{FF2B5EF4-FFF2-40B4-BE49-F238E27FC236}">
                <a16:creationId xmlns:a16="http://schemas.microsoft.com/office/drawing/2014/main" id="{85EEFFE4-5449-4BD1-8404-B54BB467217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D2406DF-2372-4270-9130-0BCADF82DF8D}" type="slidenum">
              <a:rPr lang="en-US" altLang="en-US" sz="1200" smtClean="0">
                <a:solidFill>
                  <a:srgbClr val="898989"/>
                </a:solidFill>
              </a:rPr>
              <a:pPr>
                <a:spcBef>
                  <a:spcPct val="0"/>
                </a:spcBef>
                <a:buFontTx/>
                <a:buNone/>
              </a:pPr>
              <a:t>36</a:t>
            </a:fld>
            <a:endParaRPr lang="en-US" altLang="en-US" sz="1200">
              <a:solidFill>
                <a:srgbClr val="898989"/>
              </a:solidFill>
            </a:endParaRPr>
          </a:p>
        </p:txBody>
      </p:sp>
      <p:sp>
        <p:nvSpPr>
          <p:cNvPr id="74757" name="Title 1">
            <a:extLst>
              <a:ext uri="{FF2B5EF4-FFF2-40B4-BE49-F238E27FC236}">
                <a16:creationId xmlns:a16="http://schemas.microsoft.com/office/drawing/2014/main" id="{2D2CC59F-D54B-48E9-8BEC-71B64AB40F7F}"/>
              </a:ext>
            </a:extLst>
          </p:cNvPr>
          <p:cNvSpPr txBox="1">
            <a:spLocks/>
          </p:cNvSpPr>
          <p:nvPr/>
        </p:nvSpPr>
        <p:spPr bwMode="auto">
          <a:xfrm>
            <a:off x="1438275" y="1311275"/>
            <a:ext cx="69357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a:solidFill>
                  <a:srgbClr val="C00000"/>
                </a:solidFill>
                <a:latin typeface="Times New Roman" panose="02020603050405020304" pitchFamily="18" charset="0"/>
                <a:cs typeface="Times New Roman" panose="02020603050405020304" pitchFamily="18" charset="0"/>
              </a:rPr>
              <a:t>Collector, Slope, Azimuth and incidence angle)</a:t>
            </a:r>
          </a:p>
        </p:txBody>
      </p:sp>
      <p:sp>
        <p:nvSpPr>
          <p:cNvPr id="74758" name="Rectangle 5">
            <a:extLst>
              <a:ext uri="{FF2B5EF4-FFF2-40B4-BE49-F238E27FC236}">
                <a16:creationId xmlns:a16="http://schemas.microsoft.com/office/drawing/2014/main" id="{8B26F1A1-5A61-416E-959C-6174355325C2}"/>
              </a:ext>
            </a:extLst>
          </p:cNvPr>
          <p:cNvSpPr>
            <a:spLocks noChangeArrowheads="1"/>
          </p:cNvSpPr>
          <p:nvPr/>
        </p:nvSpPr>
        <p:spPr bwMode="auto">
          <a:xfrm>
            <a:off x="47625" y="2076450"/>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2400" b="1">
                <a:latin typeface="Times New Roman" panose="02020603050405020304" pitchFamily="18" charset="0"/>
                <a:cs typeface="Times New Roman" panose="02020603050405020304" pitchFamily="18" charset="0"/>
              </a:rPr>
              <a:t>Slope </a:t>
            </a:r>
            <a:r>
              <a:rPr lang="el-GR" altLang="en-US" sz="2400" b="1">
                <a:latin typeface="Times New Roman" panose="02020603050405020304" pitchFamily="18" charset="0"/>
                <a:cs typeface="Times New Roman" panose="02020603050405020304" pitchFamily="18" charset="0"/>
              </a:rPr>
              <a:t>β</a:t>
            </a:r>
            <a:r>
              <a:rPr lang="en-US" altLang="en-US" sz="2400">
                <a:latin typeface="Times New Roman" panose="02020603050405020304" pitchFamily="18" charset="0"/>
                <a:cs typeface="Times New Roman" panose="02020603050405020304" pitchFamily="18" charset="0"/>
              </a:rPr>
              <a:t>: the angle between the plane surface in question and the horizontal.</a:t>
            </a:r>
          </a:p>
          <a:p>
            <a:pPr algn="just">
              <a:spcBef>
                <a:spcPct val="0"/>
              </a:spcBef>
              <a:buFontTx/>
              <a:buNone/>
            </a:pPr>
            <a:r>
              <a:rPr lang="en-US" altLang="en-US" sz="2400" b="1">
                <a:latin typeface="Times New Roman" panose="02020603050405020304" pitchFamily="18" charset="0"/>
                <a:cs typeface="Times New Roman" panose="02020603050405020304" pitchFamily="18" charset="0"/>
              </a:rPr>
              <a:t>Surface azimuth angle </a:t>
            </a:r>
            <a:r>
              <a:rPr lang="el-GR" altLang="en-US" sz="2400" b="1">
                <a:latin typeface="Times New Roman" panose="02020603050405020304" pitchFamily="18" charset="0"/>
                <a:cs typeface="Times New Roman" panose="02020603050405020304" pitchFamily="18" charset="0"/>
              </a:rPr>
              <a:t>γ</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projected on the horizontal plane, the angle between the normal to the surface and the local longitude meridian.</a:t>
            </a:r>
          </a:p>
          <a:p>
            <a:pPr algn="just">
              <a:spcBef>
                <a:spcPct val="0"/>
              </a:spcBef>
              <a:buFontTx/>
              <a:buNone/>
            </a:pPr>
            <a:r>
              <a:rPr lang="en-US" altLang="en-US" sz="2400" b="1">
                <a:latin typeface="Times New Roman" panose="02020603050405020304" pitchFamily="18" charset="0"/>
                <a:cs typeface="Times New Roman" panose="02020603050405020304" pitchFamily="18" charset="0"/>
              </a:rPr>
              <a:t>Angle of incidence θ: </a:t>
            </a:r>
            <a:r>
              <a:rPr lang="en-US" altLang="en-US" sz="2400">
                <a:latin typeface="Times New Roman" panose="02020603050405020304" pitchFamily="18" charset="0"/>
                <a:cs typeface="Times New Roman" panose="02020603050405020304" pitchFamily="18" charset="0"/>
              </a:rPr>
              <a:t>angle between solar beam and surface normal</a:t>
            </a:r>
          </a:p>
          <a:p>
            <a:pPr algn="just">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pic>
        <p:nvPicPr>
          <p:cNvPr id="74759" name="Picture 2">
            <a:extLst>
              <a:ext uri="{FF2B5EF4-FFF2-40B4-BE49-F238E27FC236}">
                <a16:creationId xmlns:a16="http://schemas.microsoft.com/office/drawing/2014/main" id="{AF669449-8795-4A25-A487-5D7685FB60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963" y="2454275"/>
            <a:ext cx="4010025"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FEDC8C2D-029D-4833-BFF9-22FD39191423}"/>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76803" name="Picture 4">
            <a:extLst>
              <a:ext uri="{FF2B5EF4-FFF2-40B4-BE49-F238E27FC236}">
                <a16:creationId xmlns:a16="http://schemas.microsoft.com/office/drawing/2014/main" id="{FBC8496A-5AA5-4F07-A050-5B4ED47941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Slide Number Placeholder 5">
            <a:extLst>
              <a:ext uri="{FF2B5EF4-FFF2-40B4-BE49-F238E27FC236}">
                <a16:creationId xmlns:a16="http://schemas.microsoft.com/office/drawing/2014/main" id="{9AD30D17-7A6A-40E9-96D3-9A4077D5733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6EC7018-8D67-4B7E-91D8-E3C8F3DAB4B3}" type="slidenum">
              <a:rPr lang="en-US" altLang="en-US" sz="1200" smtClean="0">
                <a:solidFill>
                  <a:srgbClr val="898989"/>
                </a:solidFill>
              </a:rPr>
              <a:pPr>
                <a:spcBef>
                  <a:spcPct val="0"/>
                </a:spcBef>
                <a:buFontTx/>
                <a:buNone/>
              </a:pPr>
              <a:t>37</a:t>
            </a:fld>
            <a:endParaRPr lang="en-US" altLang="en-US" sz="1200">
              <a:solidFill>
                <a:srgbClr val="898989"/>
              </a:solidFill>
            </a:endParaRPr>
          </a:p>
        </p:txBody>
      </p:sp>
      <p:sp>
        <p:nvSpPr>
          <p:cNvPr id="76805" name="Title 1">
            <a:extLst>
              <a:ext uri="{FF2B5EF4-FFF2-40B4-BE49-F238E27FC236}">
                <a16:creationId xmlns:a16="http://schemas.microsoft.com/office/drawing/2014/main" id="{53CDE4F8-DCA7-43B8-A458-06E089F8777F}"/>
              </a:ext>
            </a:extLst>
          </p:cNvPr>
          <p:cNvSpPr txBox="1">
            <a:spLocks/>
          </p:cNvSpPr>
          <p:nvPr/>
        </p:nvSpPr>
        <p:spPr bwMode="auto">
          <a:xfrm>
            <a:off x="1270000" y="1296988"/>
            <a:ext cx="69357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a:solidFill>
                  <a:srgbClr val="C00000"/>
                </a:solidFill>
                <a:latin typeface="Times New Roman" panose="02020603050405020304" pitchFamily="18" charset="0"/>
                <a:cs typeface="Times New Roman" panose="02020603050405020304" pitchFamily="18" charset="0"/>
              </a:rPr>
              <a:t>Beam, Zenith, altitude and azimuth angle</a:t>
            </a:r>
          </a:p>
        </p:txBody>
      </p:sp>
      <p:pic>
        <p:nvPicPr>
          <p:cNvPr id="76806" name="Picture 2">
            <a:extLst>
              <a:ext uri="{FF2B5EF4-FFF2-40B4-BE49-F238E27FC236}">
                <a16:creationId xmlns:a16="http://schemas.microsoft.com/office/drawing/2014/main" id="{370E757A-8626-48FB-AC97-082D9B34221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76763" y="2566988"/>
            <a:ext cx="4110037" cy="3386137"/>
          </a:xfrm>
        </p:spPr>
      </p:pic>
      <p:sp>
        <p:nvSpPr>
          <p:cNvPr id="76807" name="Rectangle 6">
            <a:extLst>
              <a:ext uri="{FF2B5EF4-FFF2-40B4-BE49-F238E27FC236}">
                <a16:creationId xmlns:a16="http://schemas.microsoft.com/office/drawing/2014/main" id="{6FB7E9CF-EB0F-46FA-9CC1-AA73D91DB9A3}"/>
              </a:ext>
            </a:extLst>
          </p:cNvPr>
          <p:cNvSpPr>
            <a:spLocks noChangeArrowheads="1"/>
          </p:cNvSpPr>
          <p:nvPr/>
        </p:nvSpPr>
        <p:spPr bwMode="auto">
          <a:xfrm>
            <a:off x="166688" y="2185988"/>
            <a:ext cx="45720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(Solar) zenith angle θz</a:t>
            </a:r>
            <a:r>
              <a:rPr lang="en-US" altLang="en-US" sz="2400" b="1" i="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angle between the solar beam and the vertical.</a:t>
            </a:r>
          </a:p>
          <a:p>
            <a:pPr>
              <a:spcBef>
                <a:spcPct val="0"/>
              </a:spcBef>
              <a:buFontTx/>
              <a:buNone/>
            </a:pPr>
            <a:r>
              <a:rPr lang="en-US" altLang="en-US" sz="2400" b="1" i="1">
                <a:latin typeface="Times New Roman" panose="02020603050405020304" pitchFamily="18" charset="0"/>
                <a:cs typeface="Times New Roman" panose="02020603050405020304" pitchFamily="18" charset="0"/>
              </a:rPr>
              <a:t>Solar altitude angle </a:t>
            </a:r>
            <a:r>
              <a:rPr lang="el-GR" altLang="en-US" sz="2400" b="1" i="1">
                <a:latin typeface="Times New Roman" panose="02020603050405020304" pitchFamily="18" charset="0"/>
                <a:cs typeface="Times New Roman" panose="02020603050405020304" pitchFamily="18" charset="0"/>
              </a:rPr>
              <a:t>α</a:t>
            </a:r>
            <a:r>
              <a:rPr lang="en-US" altLang="en-US" sz="2400" b="1" i="1" baseline="-25000">
                <a:latin typeface="Times New Roman" panose="02020603050405020304" pitchFamily="18" charset="0"/>
                <a:cs typeface="Times New Roman" panose="02020603050405020304" pitchFamily="18" charset="0"/>
              </a:rPr>
              <a:t>s</a:t>
            </a:r>
            <a:r>
              <a:rPr lang="en-US" altLang="en-US" sz="2400" b="1" i="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the complement to the (solar) zenith angle; angle of solar beam to the horizontal.</a:t>
            </a:r>
          </a:p>
          <a:p>
            <a:pPr>
              <a:spcBef>
                <a:spcPct val="0"/>
              </a:spcBef>
              <a:buFontTx/>
              <a:buNone/>
            </a:pPr>
            <a:r>
              <a:rPr lang="en-US" altLang="en-US" sz="2400" b="1" i="1">
                <a:latin typeface="Times New Roman" panose="02020603050405020304" pitchFamily="18" charset="0"/>
                <a:cs typeface="Times New Roman" panose="02020603050405020304" pitchFamily="18" charset="0"/>
              </a:rPr>
              <a:t>Sun (solar) azimuth angle </a:t>
            </a:r>
            <a:r>
              <a:rPr lang="el-GR" altLang="en-US" sz="2400" b="1" i="1">
                <a:latin typeface="Times New Roman" panose="02020603050405020304" pitchFamily="18" charset="0"/>
                <a:cs typeface="Times New Roman" panose="02020603050405020304" pitchFamily="18" charset="0"/>
              </a:rPr>
              <a:t>γ</a:t>
            </a:r>
            <a:r>
              <a:rPr lang="en-US" altLang="en-US" sz="2400" b="1" i="1">
                <a:latin typeface="Times New Roman" panose="02020603050405020304" pitchFamily="18" charset="0"/>
                <a:cs typeface="Times New Roman" panose="02020603050405020304" pitchFamily="18" charset="0"/>
              </a:rPr>
              <a:t>s: </a:t>
            </a:r>
            <a:r>
              <a:rPr lang="en-US" altLang="en-US" sz="2400">
                <a:latin typeface="Times New Roman" panose="02020603050405020304" pitchFamily="18" charset="0"/>
                <a:cs typeface="Times New Roman" panose="02020603050405020304" pitchFamily="18" charset="0"/>
              </a:rPr>
              <a:t>projected on the horizontal plane, the angle between the solar beam and the longitude meridian.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43F127AB-7E0D-4D82-9FAD-88CE183C3A20}"/>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78851" name="Picture 4">
            <a:extLst>
              <a:ext uri="{FF2B5EF4-FFF2-40B4-BE49-F238E27FC236}">
                <a16:creationId xmlns:a16="http://schemas.microsoft.com/office/drawing/2014/main" id="{3A0EED3E-19A3-4644-B127-D786F84385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Slide Number Placeholder 5">
            <a:extLst>
              <a:ext uri="{FF2B5EF4-FFF2-40B4-BE49-F238E27FC236}">
                <a16:creationId xmlns:a16="http://schemas.microsoft.com/office/drawing/2014/main" id="{FD488DB6-6041-4F20-8AFF-29836E1FF5D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B5E36FB-8E93-4493-8B36-866D1DB74DA1}" type="slidenum">
              <a:rPr lang="en-US" altLang="en-US" sz="1200" smtClean="0">
                <a:solidFill>
                  <a:srgbClr val="898989"/>
                </a:solidFill>
              </a:rPr>
              <a:pPr>
                <a:spcBef>
                  <a:spcPct val="0"/>
                </a:spcBef>
                <a:buFontTx/>
                <a:buNone/>
              </a:pPr>
              <a:t>38</a:t>
            </a:fld>
            <a:endParaRPr lang="en-US" altLang="en-US" sz="1200">
              <a:solidFill>
                <a:srgbClr val="898989"/>
              </a:solidFill>
            </a:endParaRPr>
          </a:p>
        </p:txBody>
      </p:sp>
      <p:pic>
        <p:nvPicPr>
          <p:cNvPr id="78853" name="Picture 2">
            <a:extLst>
              <a:ext uri="{FF2B5EF4-FFF2-40B4-BE49-F238E27FC236}">
                <a16:creationId xmlns:a16="http://schemas.microsoft.com/office/drawing/2014/main" id="{035CDD1C-BAC2-4636-82CA-B528AC6819D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171575" y="1692275"/>
            <a:ext cx="6448425" cy="3511550"/>
          </a:xfrm>
        </p:spPr>
      </p:pic>
      <p:pic>
        <p:nvPicPr>
          <p:cNvPr id="78854" name="Picture 2">
            <a:extLst>
              <a:ext uri="{FF2B5EF4-FFF2-40B4-BE49-F238E27FC236}">
                <a16:creationId xmlns:a16="http://schemas.microsoft.com/office/drawing/2014/main" id="{54405223-9C6C-4C62-A116-C4FA87A181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775" y="5351463"/>
            <a:ext cx="44862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3">
            <a:extLst>
              <a:ext uri="{FF2B5EF4-FFF2-40B4-BE49-F238E27FC236}">
                <a16:creationId xmlns:a16="http://schemas.microsoft.com/office/drawing/2014/main" id="{C6D7C673-EDD6-4387-9909-0BC8D1D037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3613" y="5927725"/>
            <a:ext cx="2324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13E7A8D9-B03A-4446-91D9-3D24287521A8}"/>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80899" name="Picture 4">
            <a:extLst>
              <a:ext uri="{FF2B5EF4-FFF2-40B4-BE49-F238E27FC236}">
                <a16:creationId xmlns:a16="http://schemas.microsoft.com/office/drawing/2014/main" id="{573FE77A-BC5E-4A7D-90A7-AF7CCE82F6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Slide Number Placeholder 5">
            <a:extLst>
              <a:ext uri="{FF2B5EF4-FFF2-40B4-BE49-F238E27FC236}">
                <a16:creationId xmlns:a16="http://schemas.microsoft.com/office/drawing/2014/main" id="{6A5FE908-7385-479B-82EE-AA05A33BA2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49BC9F2-35E0-422B-AE52-1587E56B8300}" type="slidenum">
              <a:rPr lang="en-US" altLang="en-US" sz="1200" smtClean="0">
                <a:solidFill>
                  <a:srgbClr val="898989"/>
                </a:solidFill>
              </a:rPr>
              <a:pPr>
                <a:spcBef>
                  <a:spcPct val="0"/>
                </a:spcBef>
                <a:buFontTx/>
                <a:buNone/>
              </a:pPr>
              <a:t>39</a:t>
            </a:fld>
            <a:endParaRPr lang="en-US" altLang="en-US" sz="1200">
              <a:solidFill>
                <a:srgbClr val="898989"/>
              </a:solidFill>
            </a:endParaRPr>
          </a:p>
        </p:txBody>
      </p:sp>
      <p:sp>
        <p:nvSpPr>
          <p:cNvPr id="80901" name="Rectangle 2">
            <a:extLst>
              <a:ext uri="{FF2B5EF4-FFF2-40B4-BE49-F238E27FC236}">
                <a16:creationId xmlns:a16="http://schemas.microsoft.com/office/drawing/2014/main" id="{4428BD30-B9CB-48DB-95F2-F85BC1CB36AD}"/>
              </a:ext>
            </a:extLst>
          </p:cNvPr>
          <p:cNvSpPr>
            <a:spLocks noChangeArrowheads="1"/>
          </p:cNvSpPr>
          <p:nvPr/>
        </p:nvSpPr>
        <p:spPr bwMode="auto">
          <a:xfrm>
            <a:off x="354013" y="1911350"/>
            <a:ext cx="368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 Source: http://visibleearth.nasa.gov/</a:t>
            </a:r>
          </a:p>
        </p:txBody>
      </p:sp>
      <p:sp>
        <p:nvSpPr>
          <p:cNvPr id="80902" name="Rectangle 3">
            <a:extLst>
              <a:ext uri="{FF2B5EF4-FFF2-40B4-BE49-F238E27FC236}">
                <a16:creationId xmlns:a16="http://schemas.microsoft.com/office/drawing/2014/main" id="{E5DC489D-412F-4CD7-AFFA-32455FC862FB}"/>
              </a:ext>
            </a:extLst>
          </p:cNvPr>
          <p:cNvSpPr>
            <a:spLocks noChangeArrowheads="1"/>
          </p:cNvSpPr>
          <p:nvPr/>
        </p:nvSpPr>
        <p:spPr bwMode="auto">
          <a:xfrm>
            <a:off x="354013" y="2947988"/>
            <a:ext cx="8097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http://earthguide.ucsd.edu/earthguide/diagrams/longitude/index.html</a:t>
            </a:r>
          </a:p>
        </p:txBody>
      </p:sp>
      <p:sp>
        <p:nvSpPr>
          <p:cNvPr id="80903" name="Rectangle 4">
            <a:extLst>
              <a:ext uri="{FF2B5EF4-FFF2-40B4-BE49-F238E27FC236}">
                <a16:creationId xmlns:a16="http://schemas.microsoft.com/office/drawing/2014/main" id="{A928A20A-F27B-494F-9EDD-405F78F5B0AC}"/>
              </a:ext>
            </a:extLst>
          </p:cNvPr>
          <p:cNvSpPr>
            <a:spLocks noChangeArrowheads="1"/>
          </p:cNvSpPr>
          <p:nvPr/>
        </p:nvSpPr>
        <p:spPr bwMode="auto">
          <a:xfrm>
            <a:off x="354013" y="3752850"/>
            <a:ext cx="751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http://earthguide.ucsd.edu/earthguide/diagrams/latitude/index.html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512F625-C30D-42ED-BBF4-F7600194A109}"/>
              </a:ext>
            </a:extLst>
          </p:cNvPr>
          <p:cNvSpPr>
            <a:spLocks noGrp="1"/>
          </p:cNvSpPr>
          <p:nvPr>
            <p:ph type="title"/>
          </p:nvPr>
        </p:nvSpPr>
        <p:spPr>
          <a:xfrm>
            <a:off x="1438275" y="0"/>
            <a:ext cx="7515225" cy="1143000"/>
          </a:xfrm>
        </p:spPr>
        <p:txBody>
          <a:bodyPr/>
          <a:lstStyle/>
          <a:p>
            <a:pPr eaLnBrk="1" hangingPunct="1"/>
            <a:r>
              <a:rPr lang="en-US" altLang="en-US">
                <a:solidFill>
                  <a:srgbClr val="008000"/>
                </a:solidFill>
                <a:latin typeface="Arial" panose="020B0604020202020204" pitchFamily="34" charset="0"/>
                <a:cs typeface="Arial" panose="020B0604020202020204" pitchFamily="34" charset="0"/>
              </a:rPr>
              <a:t>Energy Potential of Available Energy Resources</a:t>
            </a:r>
          </a:p>
        </p:txBody>
      </p:sp>
      <p:sp>
        <p:nvSpPr>
          <p:cNvPr id="12291" name="Slide Number Placeholder 3">
            <a:extLst>
              <a:ext uri="{FF2B5EF4-FFF2-40B4-BE49-F238E27FC236}">
                <a16:creationId xmlns:a16="http://schemas.microsoft.com/office/drawing/2014/main" id="{3C154913-060D-401A-B2CA-C47A2016406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3728767-A6BC-4E7D-9FC1-88296149BE6F}" type="slidenum">
              <a:rPr lang="en-US" altLang="en-US" sz="1200" smtClean="0">
                <a:solidFill>
                  <a:srgbClr val="898989"/>
                </a:solidFill>
              </a:rPr>
              <a:pPr>
                <a:spcBef>
                  <a:spcPct val="0"/>
                </a:spcBef>
                <a:buFontTx/>
                <a:buNone/>
              </a:pPr>
              <a:t>4</a:t>
            </a:fld>
            <a:endParaRPr lang="en-US" altLang="en-US" sz="1200">
              <a:solidFill>
                <a:srgbClr val="898989"/>
              </a:solidFill>
            </a:endParaRPr>
          </a:p>
        </p:txBody>
      </p:sp>
      <p:pic>
        <p:nvPicPr>
          <p:cNvPr id="12292" name="Picture 4">
            <a:extLst>
              <a:ext uri="{FF2B5EF4-FFF2-40B4-BE49-F238E27FC236}">
                <a16:creationId xmlns:a16="http://schemas.microsoft.com/office/drawing/2014/main" id="{C93587F5-7C23-41DA-B1B9-A043DAFC99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374775"/>
            <a:ext cx="8143875"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a:extLst>
              <a:ext uri="{FF2B5EF4-FFF2-40B4-BE49-F238E27FC236}">
                <a16:creationId xmlns:a16="http://schemas.microsoft.com/office/drawing/2014/main" id="{4324AC7A-542D-4036-9262-EAA2E68F9B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3425A9CF-DC13-48A4-B4B7-CF0385AAC18A}"/>
              </a:ext>
            </a:extLst>
          </p:cNvPr>
          <p:cNvSpPr>
            <a:spLocks noGrp="1"/>
          </p:cNvSpPr>
          <p:nvPr>
            <p:ph type="title"/>
          </p:nvPr>
        </p:nvSpPr>
        <p:spPr>
          <a:xfrm>
            <a:off x="1270000" y="2746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sp>
        <p:nvSpPr>
          <p:cNvPr id="46082" name="Content Placeholder 2">
            <a:extLst>
              <a:ext uri="{FF2B5EF4-FFF2-40B4-BE49-F238E27FC236}">
                <a16:creationId xmlns:a16="http://schemas.microsoft.com/office/drawing/2014/main" id="{7ADF7F23-0D44-4995-AB45-7FED31A55DE2}"/>
              </a:ext>
            </a:extLst>
          </p:cNvPr>
          <p:cNvSpPr>
            <a:spLocks noGrp="1"/>
          </p:cNvSpPr>
          <p:nvPr>
            <p:ph idx="1"/>
          </p:nvPr>
        </p:nvSpPr>
        <p:spPr>
          <a:xfrm>
            <a:off x="114300" y="1417638"/>
            <a:ext cx="8967788" cy="5514975"/>
          </a:xfrm>
        </p:spPr>
        <p:txBody>
          <a:bodyPr/>
          <a:lstStyle/>
          <a:p>
            <a:pPr marL="0" indent="0">
              <a:buFont typeface="Arial" panose="020B0604020202020204" pitchFamily="34" charset="0"/>
              <a:buNone/>
            </a:pPr>
            <a:r>
              <a:rPr lang="en-US" altLang="en-US" u="sng">
                <a:solidFill>
                  <a:srgbClr val="C0504D"/>
                </a:solidFill>
                <a:latin typeface="Arial" panose="020B0604020202020204" pitchFamily="34" charset="0"/>
                <a:cs typeface="Arial" panose="020B0604020202020204" pitchFamily="34" charset="0"/>
              </a:rPr>
              <a:t>Noon solar time </a:t>
            </a:r>
            <a:r>
              <a:rPr lang="en-US" altLang="en-US">
                <a:latin typeface="Arial" panose="020B0604020202020204" pitchFamily="34" charset="0"/>
                <a:cs typeface="Arial" panose="020B0604020202020204" pitchFamily="34" charset="0"/>
              </a:rPr>
              <a:t>occurs once every 24 h when the meridional plane CEP includes the Sun, as for all points having that longitude. </a:t>
            </a:r>
          </a:p>
          <a:p>
            <a:pPr marL="0" indent="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u="sng">
                <a:solidFill>
                  <a:srgbClr val="C0504D"/>
                </a:solidFill>
                <a:latin typeface="Arial" panose="020B0604020202020204" pitchFamily="34" charset="0"/>
                <a:cs typeface="Arial" panose="020B0604020202020204" pitchFamily="34" charset="0"/>
              </a:rPr>
              <a:t>Civil time </a:t>
            </a:r>
            <a:r>
              <a:rPr lang="en-US" altLang="en-US">
                <a:latin typeface="Arial" panose="020B0604020202020204" pitchFamily="34" charset="0"/>
                <a:cs typeface="Arial" panose="020B0604020202020204" pitchFamily="34" charset="0"/>
              </a:rPr>
              <a:t>is defined so that large parts of a country, covering up to 15°of longitude, share the same official time zone.  </a:t>
            </a:r>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pic>
        <p:nvPicPr>
          <p:cNvPr id="82948" name="Picture 4">
            <a:extLst>
              <a:ext uri="{FF2B5EF4-FFF2-40B4-BE49-F238E27FC236}">
                <a16:creationId xmlns:a16="http://schemas.microsoft.com/office/drawing/2014/main" id="{B90918DD-2027-4EBD-9B43-7A868BD4AB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Slide Number Placeholder 5">
            <a:extLst>
              <a:ext uri="{FF2B5EF4-FFF2-40B4-BE49-F238E27FC236}">
                <a16:creationId xmlns:a16="http://schemas.microsoft.com/office/drawing/2014/main" id="{A694C3DC-28ED-4A33-AA43-65766B80567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504788F-3C0A-438C-8CB3-08230EEAF392}" type="slidenum">
              <a:rPr lang="en-US" altLang="en-US" sz="1200" smtClean="0">
                <a:solidFill>
                  <a:srgbClr val="898989"/>
                </a:solidFill>
              </a:rPr>
              <a:pPr>
                <a:spcBef>
                  <a:spcPct val="0"/>
                </a:spcBef>
                <a:buFontTx/>
                <a:buNone/>
              </a:pPr>
              <a:t>40</a:t>
            </a:fld>
            <a:endParaRPr lang="en-US" altLang="en-US" sz="1200">
              <a:solidFill>
                <a:srgbClr val="898989"/>
              </a:solidFill>
            </a:endParaRPr>
          </a:p>
        </p:txBody>
      </p:sp>
      <p:sp>
        <p:nvSpPr>
          <p:cNvPr id="82950" name="Rectangle 1">
            <a:extLst>
              <a:ext uri="{FF2B5EF4-FFF2-40B4-BE49-F238E27FC236}">
                <a16:creationId xmlns:a16="http://schemas.microsoft.com/office/drawing/2014/main" id="{ECE8640C-FF8A-4F86-81BB-BD6B0D58C172}"/>
              </a:ext>
            </a:extLst>
          </p:cNvPr>
          <p:cNvSpPr>
            <a:spLocks noChangeArrowheads="1"/>
          </p:cNvSpPr>
          <p:nvPr/>
        </p:nvSpPr>
        <p:spPr bwMode="auto">
          <a:xfrm>
            <a:off x="147638" y="5956300"/>
            <a:ext cx="8996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u="sng">
                <a:latin typeface="Arial" panose="020B0604020202020204" pitchFamily="34" charset="0"/>
                <a:cs typeface="Arial" panose="020B0604020202020204" pitchFamily="34" charset="0"/>
              </a:rPr>
              <a:t>http://astro.unl.edu/naap/motion3/animations/sunmotions.swf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CB5A0063-4C0D-4B17-9C86-992AA9D5FA0A}"/>
              </a:ext>
            </a:extLst>
          </p:cNvPr>
          <p:cNvSpPr>
            <a:spLocks noGrp="1"/>
          </p:cNvSpPr>
          <p:nvPr>
            <p:ph type="title"/>
          </p:nvPr>
        </p:nvSpPr>
        <p:spPr>
          <a:xfrm>
            <a:off x="1270000" y="0"/>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sp>
        <p:nvSpPr>
          <p:cNvPr id="48130" name="Content Placeholder 2">
            <a:extLst>
              <a:ext uri="{FF2B5EF4-FFF2-40B4-BE49-F238E27FC236}">
                <a16:creationId xmlns:a16="http://schemas.microsoft.com/office/drawing/2014/main" id="{E19C5989-7465-4809-8279-5234C22940F8}"/>
              </a:ext>
            </a:extLst>
          </p:cNvPr>
          <p:cNvSpPr>
            <a:spLocks noGrp="1"/>
          </p:cNvSpPr>
          <p:nvPr>
            <p:ph idx="1"/>
          </p:nvPr>
        </p:nvSpPr>
        <p:spPr>
          <a:xfrm>
            <a:off x="176213" y="1417638"/>
            <a:ext cx="8967787" cy="5514975"/>
          </a:xfrm>
        </p:spPr>
        <p:txBody>
          <a:bodyPr/>
          <a:lstStyle/>
          <a:p>
            <a:pPr marL="0" indent="0">
              <a:buFont typeface="Arial" panose="020B0604020202020204" pitchFamily="34" charset="0"/>
              <a:buNone/>
            </a:pPr>
            <a:r>
              <a:rPr lang="en-US" altLang="en-US" u="sng">
                <a:solidFill>
                  <a:srgbClr val="FF0000"/>
                </a:solidFill>
                <a:latin typeface="Arial" panose="020B0604020202020204" pitchFamily="34" charset="0"/>
                <a:cs typeface="Arial" panose="020B0604020202020204" pitchFamily="34" charset="0"/>
              </a:rPr>
              <a:t>Hour angle</a:t>
            </a:r>
            <a:r>
              <a:rPr lang="en-US" altLang="en-US" u="sng">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at P is the angle through which the Earth has rotated since solar noon. Since the Earth rotates at 360/24h = 15 h</a:t>
            </a:r>
            <a:r>
              <a:rPr lang="en-US" altLang="en-US" baseline="30000">
                <a:latin typeface="Arial" panose="020B0604020202020204" pitchFamily="34" charset="0"/>
                <a:cs typeface="Arial" panose="020B0604020202020204" pitchFamily="34" charset="0"/>
              </a:rPr>
              <a:t>−1</a:t>
            </a:r>
            <a:r>
              <a:rPr lang="en-US" altLang="en-US">
                <a:latin typeface="Arial" panose="020B0604020202020204" pitchFamily="34" charset="0"/>
                <a:cs typeface="Arial" panose="020B0604020202020204" pitchFamily="34" charset="0"/>
              </a:rPr>
              <a:t>, the hour angle is given by </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latin typeface="Arial" panose="020B0604020202020204" pitchFamily="34" charset="0"/>
                <a:cs typeface="Arial" panose="020B0604020202020204" pitchFamily="34" charset="0"/>
              </a:rPr>
              <a:t>The angle between the Sun’s direction and the equatorial plane is called the </a:t>
            </a:r>
            <a:r>
              <a:rPr lang="en-US" altLang="en-US">
                <a:solidFill>
                  <a:srgbClr val="C0504D"/>
                </a:solidFill>
                <a:latin typeface="Arial" panose="020B0604020202020204" pitchFamily="34" charset="0"/>
                <a:cs typeface="Arial" panose="020B0604020202020204" pitchFamily="34" charset="0"/>
              </a:rPr>
              <a:t>declination angle</a:t>
            </a:r>
            <a:r>
              <a:rPr lang="en-US" altLang="en-US">
                <a:latin typeface="Arial" panose="020B0604020202020204" pitchFamily="34" charset="0"/>
                <a:cs typeface="Arial" panose="020B0604020202020204" pitchFamily="34" charset="0"/>
              </a:rPr>
              <a:t> , relating to seasonal changes. </a:t>
            </a:r>
          </a:p>
          <a:p>
            <a:pPr marL="0" indent="0">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pic>
        <p:nvPicPr>
          <p:cNvPr id="84996" name="Picture 4">
            <a:extLst>
              <a:ext uri="{FF2B5EF4-FFF2-40B4-BE49-F238E27FC236}">
                <a16:creationId xmlns:a16="http://schemas.microsoft.com/office/drawing/2014/main" id="{D24A1584-8DF0-49BB-A6B0-1FFDCDF0EE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Slide Number Placeholder 5">
            <a:extLst>
              <a:ext uri="{FF2B5EF4-FFF2-40B4-BE49-F238E27FC236}">
                <a16:creationId xmlns:a16="http://schemas.microsoft.com/office/drawing/2014/main" id="{2DD5F7D5-23C2-4F45-9A80-D6E2EE26939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3A803C4-226F-40C0-B8BC-B9C1573E47F9}" type="slidenum">
              <a:rPr lang="en-US" altLang="en-US" sz="1200" smtClean="0">
                <a:solidFill>
                  <a:srgbClr val="898989"/>
                </a:solidFill>
              </a:rPr>
              <a:pPr>
                <a:spcBef>
                  <a:spcPct val="0"/>
                </a:spcBef>
                <a:buFontTx/>
                <a:buNone/>
              </a:pPr>
              <a:t>41</a:t>
            </a:fld>
            <a:endParaRPr lang="en-US" altLang="en-US" sz="1200">
              <a:solidFill>
                <a:srgbClr val="898989"/>
              </a:solidFill>
            </a:endParaRPr>
          </a:p>
        </p:txBody>
      </p:sp>
      <p:pic>
        <p:nvPicPr>
          <p:cNvPr id="48133" name="Picture 2">
            <a:extLst>
              <a:ext uri="{FF2B5EF4-FFF2-40B4-BE49-F238E27FC236}">
                <a16:creationId xmlns:a16="http://schemas.microsoft.com/office/drawing/2014/main" id="{3B0B7A6B-521C-4991-A01C-243F8116C6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0638" y="3146425"/>
            <a:ext cx="513873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3">
            <a:extLst>
              <a:ext uri="{FF2B5EF4-FFF2-40B4-BE49-F238E27FC236}">
                <a16:creationId xmlns:a16="http://schemas.microsoft.com/office/drawing/2014/main" id="{D8FE4D0F-E6A7-4912-9BE2-4337D019E8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0125" y="5588000"/>
            <a:ext cx="37306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76D53780-9440-47E9-BAAD-4D2E5A6AF08C}"/>
              </a:ext>
            </a:extLst>
          </p:cNvPr>
          <p:cNvSpPr>
            <a:spLocks noGrp="1"/>
          </p:cNvSpPr>
          <p:nvPr>
            <p:ph type="title"/>
          </p:nvPr>
        </p:nvSpPr>
        <p:spPr>
          <a:xfrm>
            <a:off x="1270000" y="841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87043" name="Picture 4">
            <a:extLst>
              <a:ext uri="{FF2B5EF4-FFF2-40B4-BE49-F238E27FC236}">
                <a16:creationId xmlns:a16="http://schemas.microsoft.com/office/drawing/2014/main" id="{871234A5-6CB0-4E60-8653-0C79053679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Slide Number Placeholder 5">
            <a:extLst>
              <a:ext uri="{FF2B5EF4-FFF2-40B4-BE49-F238E27FC236}">
                <a16:creationId xmlns:a16="http://schemas.microsoft.com/office/drawing/2014/main" id="{E4592A50-9D24-4AFC-91D1-F58E4CE902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C9635B8-2997-4CD2-9654-D13436456B12}" type="slidenum">
              <a:rPr lang="en-US" altLang="en-US" sz="1200" smtClean="0">
                <a:solidFill>
                  <a:srgbClr val="898989"/>
                </a:solidFill>
              </a:rPr>
              <a:pPr>
                <a:spcBef>
                  <a:spcPct val="0"/>
                </a:spcBef>
                <a:buFontTx/>
                <a:buNone/>
              </a:pPr>
              <a:t>42</a:t>
            </a:fld>
            <a:endParaRPr lang="en-US" altLang="en-US" sz="1200">
              <a:solidFill>
                <a:srgbClr val="898989"/>
              </a:solidFill>
            </a:endParaRPr>
          </a:p>
        </p:txBody>
      </p:sp>
      <p:pic>
        <p:nvPicPr>
          <p:cNvPr id="87045" name="Picture 8">
            <a:extLst>
              <a:ext uri="{FF2B5EF4-FFF2-40B4-BE49-F238E27FC236}">
                <a16:creationId xmlns:a16="http://schemas.microsoft.com/office/drawing/2014/main" id="{7EE97A8F-0776-4B72-BA2B-76DC2D0A8116}"/>
              </a:ext>
            </a:extLst>
          </p:cNvPr>
          <p:cNvPicPr>
            <a:picLocks noChangeAspect="1"/>
          </p:cNvPicPr>
          <p:nvPr/>
        </p:nvPicPr>
        <p:blipFill>
          <a:blip r:embed="rId4">
            <a:extLst>
              <a:ext uri="{28A0092B-C50C-407E-A947-70E740481C1C}">
                <a14:useLocalDpi xmlns:a14="http://schemas.microsoft.com/office/drawing/2010/main" val="0"/>
              </a:ext>
            </a:extLst>
          </a:blip>
          <a:srcRect l="6805" t="62862" r="5284" b="4131"/>
          <a:stretch>
            <a:fillRect/>
          </a:stretch>
        </p:blipFill>
        <p:spPr bwMode="auto">
          <a:xfrm>
            <a:off x="0" y="4584700"/>
            <a:ext cx="6450013"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9">
            <a:extLst>
              <a:ext uri="{FF2B5EF4-FFF2-40B4-BE49-F238E27FC236}">
                <a16:creationId xmlns:a16="http://schemas.microsoft.com/office/drawing/2014/main" id="{FB547E0D-FEB1-4BE8-BF41-3557D791B412}"/>
              </a:ext>
            </a:extLst>
          </p:cNvPr>
          <p:cNvPicPr>
            <a:picLocks noChangeAspect="1"/>
          </p:cNvPicPr>
          <p:nvPr/>
        </p:nvPicPr>
        <p:blipFill>
          <a:blip r:embed="rId4">
            <a:extLst>
              <a:ext uri="{28A0092B-C50C-407E-A947-70E740481C1C}">
                <a14:useLocalDpi xmlns:a14="http://schemas.microsoft.com/office/drawing/2010/main" val="0"/>
              </a:ext>
            </a:extLst>
          </a:blip>
          <a:srcRect l="21059" t="7555" r="16049" b="38683"/>
          <a:stretch>
            <a:fillRect/>
          </a:stretch>
        </p:blipFill>
        <p:spPr bwMode="auto">
          <a:xfrm>
            <a:off x="4529138" y="995363"/>
            <a:ext cx="4614862"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97D9F7BA-D8A5-4954-AAB2-E3CB11858612}"/>
              </a:ext>
            </a:extLst>
          </p:cNvPr>
          <p:cNvSpPr>
            <a:spLocks noGrp="1"/>
          </p:cNvSpPr>
          <p:nvPr>
            <p:ph type="title"/>
          </p:nvPr>
        </p:nvSpPr>
        <p:spPr>
          <a:xfrm>
            <a:off x="1270000" y="841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89091" name="Picture 4">
            <a:extLst>
              <a:ext uri="{FF2B5EF4-FFF2-40B4-BE49-F238E27FC236}">
                <a16:creationId xmlns:a16="http://schemas.microsoft.com/office/drawing/2014/main" id="{E2462A89-BC84-4374-9FAD-E6F21314BC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Slide Number Placeholder 5">
            <a:extLst>
              <a:ext uri="{FF2B5EF4-FFF2-40B4-BE49-F238E27FC236}">
                <a16:creationId xmlns:a16="http://schemas.microsoft.com/office/drawing/2014/main" id="{8C1AFCE6-E498-44D8-87CC-48A1D628735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A451FD6-C42B-4EE7-A28D-CB9F5F05A974}" type="slidenum">
              <a:rPr lang="en-US" altLang="en-US" sz="1200" smtClean="0">
                <a:solidFill>
                  <a:srgbClr val="898989"/>
                </a:solidFill>
              </a:rPr>
              <a:pPr>
                <a:spcBef>
                  <a:spcPct val="0"/>
                </a:spcBef>
                <a:buFontTx/>
                <a:buNone/>
              </a:pPr>
              <a:t>43</a:t>
            </a:fld>
            <a:endParaRPr lang="en-US" altLang="en-US" sz="1200">
              <a:solidFill>
                <a:srgbClr val="898989"/>
              </a:solidFill>
            </a:endParaRPr>
          </a:p>
        </p:txBody>
      </p:sp>
      <p:pic>
        <p:nvPicPr>
          <p:cNvPr id="89093" name="Picture 2">
            <a:extLst>
              <a:ext uri="{FF2B5EF4-FFF2-40B4-BE49-F238E27FC236}">
                <a16:creationId xmlns:a16="http://schemas.microsoft.com/office/drawing/2014/main" id="{BDAE6E9F-854E-4A45-950B-EA3874D0D1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363" y="1417638"/>
            <a:ext cx="8783637"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Rectangle 3">
            <a:extLst>
              <a:ext uri="{FF2B5EF4-FFF2-40B4-BE49-F238E27FC236}">
                <a16:creationId xmlns:a16="http://schemas.microsoft.com/office/drawing/2014/main" id="{41DA0EA5-5701-407C-88E0-6A61DC4AB464}"/>
              </a:ext>
            </a:extLst>
          </p:cNvPr>
          <p:cNvSpPr>
            <a:spLocks noChangeArrowheads="1"/>
          </p:cNvSpPr>
          <p:nvPr/>
        </p:nvSpPr>
        <p:spPr bwMode="auto">
          <a:xfrm>
            <a:off x="1588" y="5124450"/>
            <a:ext cx="8888412"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baseline="30000">
                <a:latin typeface="Arial" panose="020B0604020202020204" pitchFamily="34" charset="0"/>
                <a:cs typeface="Arial" panose="020B0604020202020204" pitchFamily="34" charset="0"/>
              </a:rPr>
              <a:t>The Earth, as seen from a point further along its orbit. Circles of latitude 0º,±23.5º,±66.5º are shown. Note how the declination </a:t>
            </a:r>
            <a:r>
              <a:rPr lang="el-GR" altLang="en-US" baseline="30000">
                <a:latin typeface="Arial" panose="020B0604020202020204" pitchFamily="34" charset="0"/>
                <a:cs typeface="Arial" panose="020B0604020202020204" pitchFamily="34" charset="0"/>
              </a:rPr>
              <a:t>δ</a:t>
            </a:r>
            <a:r>
              <a:rPr lang="en-US" altLang="en-US" baseline="30000">
                <a:latin typeface="Arial" panose="020B0604020202020204" pitchFamily="34" charset="0"/>
                <a:cs typeface="Arial" panose="020B0604020202020204" pitchFamily="34" charset="0"/>
              </a:rPr>
              <a:t> varies through the year, equaling extremes at the two solstices and zero when the midday Sun is overhead at the equator for the two equinoxes (equal day and night on the equator).</a:t>
            </a:r>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descr="158280">
            <a:extLst>
              <a:ext uri="{FF2B5EF4-FFF2-40B4-BE49-F238E27FC236}">
                <a16:creationId xmlns:a16="http://schemas.microsoft.com/office/drawing/2014/main" id="{6AD58E70-CA05-4B94-A917-4D1F703C4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1227138"/>
            <a:ext cx="680561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itle 1">
            <a:extLst>
              <a:ext uri="{FF2B5EF4-FFF2-40B4-BE49-F238E27FC236}">
                <a16:creationId xmlns:a16="http://schemas.microsoft.com/office/drawing/2014/main" id="{95449538-9DE3-4E31-B8DF-5277DE96C079}"/>
              </a:ext>
            </a:extLst>
          </p:cNvPr>
          <p:cNvSpPr>
            <a:spLocks noGrp="1"/>
          </p:cNvSpPr>
          <p:nvPr>
            <p:ph type="title"/>
          </p:nvPr>
        </p:nvSpPr>
        <p:spPr>
          <a:xfrm>
            <a:off x="1270000" y="841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91140" name="Picture 4">
            <a:extLst>
              <a:ext uri="{FF2B5EF4-FFF2-40B4-BE49-F238E27FC236}">
                <a16:creationId xmlns:a16="http://schemas.microsoft.com/office/drawing/2014/main" id="{D303F001-30C0-44A9-8BAB-D99A8165FC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Slide Number Placeholder 5">
            <a:extLst>
              <a:ext uri="{FF2B5EF4-FFF2-40B4-BE49-F238E27FC236}">
                <a16:creationId xmlns:a16="http://schemas.microsoft.com/office/drawing/2014/main" id="{0BC8E46C-714C-40B0-BADD-7E2F69E757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0D39803-8191-4645-9452-DD72049F5BDA}" type="slidenum">
              <a:rPr lang="en-US" altLang="en-US" sz="1200" smtClean="0">
                <a:solidFill>
                  <a:srgbClr val="898989"/>
                </a:solidFill>
              </a:rPr>
              <a:pPr>
                <a:spcBef>
                  <a:spcPct val="0"/>
                </a:spcBef>
                <a:buFontTx/>
                <a:buNone/>
              </a:pPr>
              <a:t>44</a:t>
            </a:fld>
            <a:endParaRPr lang="en-US" altLang="en-US" sz="1200">
              <a:solidFill>
                <a:srgbClr val="898989"/>
              </a:solidFill>
            </a:endParaRPr>
          </a:p>
        </p:txBody>
      </p:sp>
      <p:sp>
        <p:nvSpPr>
          <p:cNvPr id="91142" name="Rectangle 5">
            <a:extLst>
              <a:ext uri="{FF2B5EF4-FFF2-40B4-BE49-F238E27FC236}">
                <a16:creationId xmlns:a16="http://schemas.microsoft.com/office/drawing/2014/main" id="{21D2AA5E-5E86-4476-BABD-15C37D028A61}"/>
              </a:ext>
            </a:extLst>
          </p:cNvPr>
          <p:cNvSpPr>
            <a:spLocks noChangeArrowheads="1"/>
          </p:cNvSpPr>
          <p:nvPr/>
        </p:nvSpPr>
        <p:spPr bwMode="auto">
          <a:xfrm>
            <a:off x="82550" y="5181600"/>
            <a:ext cx="9061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a:latin typeface="Arial" panose="020B0604020202020204" pitchFamily="34" charset="0"/>
                <a:cs typeface="Arial" panose="020B0604020202020204" pitchFamily="34" charset="0"/>
              </a:rPr>
              <a:t>The seasons occur because the tilt of the Earth's axis keeps a constant orientation as the Earth revolves around the Sun. A. Summer in northern hemisphere. B. Winter in southern hemisphere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64BEE286-7E1E-4307-A3A3-972D020DE902}"/>
              </a:ext>
            </a:extLst>
          </p:cNvPr>
          <p:cNvSpPr>
            <a:spLocks noGrp="1"/>
          </p:cNvSpPr>
          <p:nvPr>
            <p:ph type="title"/>
          </p:nvPr>
        </p:nvSpPr>
        <p:spPr>
          <a:xfrm>
            <a:off x="1270000" y="841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93187" name="Picture 4">
            <a:extLst>
              <a:ext uri="{FF2B5EF4-FFF2-40B4-BE49-F238E27FC236}">
                <a16:creationId xmlns:a16="http://schemas.microsoft.com/office/drawing/2014/main" id="{53D9AF2C-CEC6-47A1-891B-E768458EBD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a:extLst>
              <a:ext uri="{FF2B5EF4-FFF2-40B4-BE49-F238E27FC236}">
                <a16:creationId xmlns:a16="http://schemas.microsoft.com/office/drawing/2014/main" id="{4C56C7FE-C1B4-45EF-BDCB-EBA7C492EBA4}"/>
              </a:ext>
            </a:extLst>
          </p:cNvPr>
          <p:cNvSpPr>
            <a:spLocks noChangeArrowheads="1"/>
          </p:cNvSpPr>
          <p:nvPr/>
        </p:nvSpPr>
        <p:spPr bwMode="auto">
          <a:xfrm>
            <a:off x="0" y="1481138"/>
            <a:ext cx="88884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3600">
                <a:solidFill>
                  <a:srgbClr val="C0504D"/>
                </a:solidFill>
                <a:latin typeface="Arial" panose="020B0604020202020204" pitchFamily="34" charset="0"/>
                <a:cs typeface="Arial" panose="020B0604020202020204" pitchFamily="34" charset="0"/>
              </a:rPr>
              <a:t>Daily insolation </a:t>
            </a:r>
            <a:r>
              <a:rPr lang="en-US" altLang="en-US" sz="3600">
                <a:latin typeface="Arial" panose="020B0604020202020204" pitchFamily="34" charset="0"/>
                <a:cs typeface="Arial" panose="020B0604020202020204" pitchFamily="34" charset="0"/>
              </a:rPr>
              <a:t>H is the total energy per unit area received in one day from the sun:</a:t>
            </a:r>
          </a:p>
          <a:p>
            <a:pPr eaLnBrk="1" hangingPunct="1">
              <a:spcBef>
                <a:spcPct val="0"/>
              </a:spcBef>
              <a:buFontTx/>
              <a:buNone/>
            </a:pPr>
            <a:r>
              <a:rPr lang="en-US" altLang="en-US" sz="3600">
                <a:latin typeface="Arial" panose="020B0604020202020204" pitchFamily="34" charset="0"/>
                <a:cs typeface="Arial" panose="020B0604020202020204" pitchFamily="34" charset="0"/>
              </a:rPr>
              <a:t> </a:t>
            </a:r>
          </a:p>
          <a:p>
            <a:pPr eaLnBrk="1" hangingPunct="1">
              <a:spcBef>
                <a:spcPct val="0"/>
              </a:spcBef>
              <a:buFontTx/>
              <a:buNone/>
            </a:pPr>
            <a:endParaRPr lang="en-US" altLang="en-US" sz="3600">
              <a:solidFill>
                <a:srgbClr val="C0504D"/>
              </a:solidFill>
              <a:latin typeface="Arial" panose="020B0604020202020204" pitchFamily="34" charset="0"/>
              <a:cs typeface="Arial" panose="020B0604020202020204" pitchFamily="34" charset="0"/>
            </a:endParaRPr>
          </a:p>
        </p:txBody>
      </p:sp>
      <p:pic>
        <p:nvPicPr>
          <p:cNvPr id="93189" name="Picture 1">
            <a:extLst>
              <a:ext uri="{FF2B5EF4-FFF2-40B4-BE49-F238E27FC236}">
                <a16:creationId xmlns:a16="http://schemas.microsoft.com/office/drawing/2014/main" id="{2CD43BA9-D2F3-40B9-98C2-4D78A86ADB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038" y="2849563"/>
            <a:ext cx="3276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4">
            <a:extLst>
              <a:ext uri="{FF2B5EF4-FFF2-40B4-BE49-F238E27FC236}">
                <a16:creationId xmlns:a16="http://schemas.microsoft.com/office/drawing/2014/main" id="{F805B19F-BAFA-46C4-9C3F-0F91D4E7E9C7}"/>
              </a:ext>
            </a:extLst>
          </p:cNvPr>
          <p:cNvPicPr>
            <a:picLocks noChangeAspect="1"/>
          </p:cNvPicPr>
          <p:nvPr/>
        </p:nvPicPr>
        <p:blipFill>
          <a:blip r:embed="rId5">
            <a:extLst>
              <a:ext uri="{28A0092B-C50C-407E-A947-70E740481C1C}">
                <a14:useLocalDpi xmlns:a14="http://schemas.microsoft.com/office/drawing/2010/main" val="0"/>
              </a:ext>
            </a:extLst>
          </a:blip>
          <a:srcRect l="4230" t="2769" r="5287" b="4013"/>
          <a:stretch>
            <a:fillRect/>
          </a:stretch>
        </p:blipFill>
        <p:spPr bwMode="auto">
          <a:xfrm>
            <a:off x="5186363" y="2849563"/>
            <a:ext cx="3957637"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61F8011-1132-4632-8647-043D775370B7}"/>
              </a:ext>
            </a:extLst>
          </p:cNvPr>
          <p:cNvSpPr txBox="1"/>
          <p:nvPr/>
        </p:nvSpPr>
        <p:spPr>
          <a:xfrm>
            <a:off x="1588" y="4198938"/>
            <a:ext cx="5184775" cy="1384300"/>
          </a:xfrm>
          <a:prstGeom prst="rect">
            <a:avLst/>
          </a:prstGeom>
          <a:noFill/>
        </p:spPr>
        <p:txBody>
          <a:bodyPr>
            <a:spAutoFit/>
          </a:bodyPr>
          <a:lstStyle/>
          <a:p>
            <a:pPr eaLnBrk="1" hangingPunct="1">
              <a:defRPr/>
            </a:pPr>
            <a:r>
              <a:rPr lang="en-US" sz="2800" dirty="0">
                <a:latin typeface="Arial"/>
                <a:ea typeface="ＭＳ Ｐゴシック" charset="0"/>
                <a:cs typeface="Arial"/>
              </a:rPr>
              <a:t>Three key reasons for variation are: </a:t>
            </a:r>
          </a:p>
          <a:p>
            <a:pPr marL="285750" indent="-285750" eaLnBrk="1" hangingPunct="1">
              <a:buFont typeface="Arial"/>
              <a:buChar char="•"/>
              <a:defRPr/>
            </a:pPr>
            <a:r>
              <a:rPr lang="en-US" sz="2800" dirty="0">
                <a:latin typeface="Arial"/>
                <a:ea typeface="ＭＳ Ｐゴシック" charset="0"/>
                <a:cs typeface="Arial"/>
              </a:rPr>
              <a:t>Variation in length of the day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6AE6614D-CCAF-45F6-8F2B-EB8E6D692C6D}"/>
              </a:ext>
            </a:extLst>
          </p:cNvPr>
          <p:cNvSpPr>
            <a:spLocks noGrp="1"/>
          </p:cNvSpPr>
          <p:nvPr>
            <p:ph type="title"/>
          </p:nvPr>
        </p:nvSpPr>
        <p:spPr>
          <a:xfrm>
            <a:off x="1270000" y="84138"/>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Geometry of Earth and Sun </a:t>
            </a:r>
          </a:p>
        </p:txBody>
      </p:sp>
      <p:pic>
        <p:nvPicPr>
          <p:cNvPr id="95235" name="Picture 4">
            <a:extLst>
              <a:ext uri="{FF2B5EF4-FFF2-40B4-BE49-F238E27FC236}">
                <a16:creationId xmlns:a16="http://schemas.microsoft.com/office/drawing/2014/main" id="{62202E46-214F-40E8-AAAC-88CC1EE2E3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A95E3A1-F562-4006-B35E-84F24D945BDC}"/>
              </a:ext>
            </a:extLst>
          </p:cNvPr>
          <p:cNvSpPr txBox="1"/>
          <p:nvPr/>
        </p:nvSpPr>
        <p:spPr>
          <a:xfrm>
            <a:off x="1588" y="1520825"/>
            <a:ext cx="5702300" cy="3970338"/>
          </a:xfrm>
          <a:prstGeom prst="rect">
            <a:avLst/>
          </a:prstGeom>
          <a:noFill/>
        </p:spPr>
        <p:txBody>
          <a:bodyPr>
            <a:spAutoFit/>
          </a:bodyPr>
          <a:lstStyle/>
          <a:p>
            <a:pPr marL="457200" indent="-457200" eaLnBrk="1" hangingPunct="1">
              <a:buFont typeface="Arial"/>
              <a:buChar char="•"/>
              <a:defRPr/>
            </a:pPr>
            <a:r>
              <a:rPr lang="en-US" sz="2800" dirty="0">
                <a:latin typeface="Arial"/>
                <a:ea typeface="ＭＳ Ｐゴシック" charset="0"/>
                <a:cs typeface="Arial"/>
              </a:rPr>
              <a:t>Orientation of the receiving surface</a:t>
            </a:r>
          </a:p>
          <a:p>
            <a:pPr marL="285750" indent="-285750" eaLnBrk="1" hangingPunct="1">
              <a:buFont typeface="Arial"/>
              <a:buChar char="•"/>
              <a:defRPr/>
            </a:pPr>
            <a:endParaRPr lang="en-US" sz="2800" dirty="0">
              <a:latin typeface="Arial"/>
              <a:ea typeface="ＭＳ Ｐゴシック" charset="0"/>
              <a:cs typeface="Arial"/>
            </a:endParaRPr>
          </a:p>
          <a:p>
            <a:pPr eaLnBrk="1" hangingPunct="1">
              <a:defRPr/>
            </a:pPr>
            <a:endParaRPr lang="en-US" sz="2800" dirty="0">
              <a:latin typeface="Arial"/>
              <a:ea typeface="ＭＳ Ｐゴシック" charset="0"/>
              <a:cs typeface="Arial"/>
            </a:endParaRPr>
          </a:p>
          <a:p>
            <a:pPr eaLnBrk="1" hangingPunct="1">
              <a:defRPr/>
            </a:pPr>
            <a:endParaRPr lang="en-US" sz="2800" dirty="0">
              <a:latin typeface="Arial"/>
              <a:ea typeface="ＭＳ Ｐゴシック" charset="0"/>
              <a:cs typeface="Arial"/>
            </a:endParaRPr>
          </a:p>
          <a:p>
            <a:pPr eaLnBrk="1" hangingPunct="1">
              <a:defRPr/>
            </a:pPr>
            <a:endParaRPr lang="en-US" sz="2800" dirty="0">
              <a:latin typeface="Arial"/>
              <a:ea typeface="ＭＳ Ｐゴシック" charset="0"/>
              <a:cs typeface="Arial"/>
            </a:endParaRPr>
          </a:p>
          <a:p>
            <a:pPr eaLnBrk="1" hangingPunct="1">
              <a:defRPr/>
            </a:pPr>
            <a:endParaRPr lang="en-US" sz="2800" dirty="0">
              <a:latin typeface="Arial"/>
              <a:ea typeface="ＭＳ Ｐゴシック" charset="0"/>
              <a:cs typeface="Arial"/>
            </a:endParaRPr>
          </a:p>
          <a:p>
            <a:pPr marL="285750" indent="-285750" eaLnBrk="1" hangingPunct="1">
              <a:buFont typeface="Arial"/>
              <a:buChar char="•"/>
              <a:defRPr/>
            </a:pPr>
            <a:r>
              <a:rPr lang="en-US" sz="2800" dirty="0">
                <a:latin typeface="Arial"/>
                <a:ea typeface="ＭＳ Ｐゴシック" charset="0"/>
                <a:cs typeface="Arial"/>
              </a:rPr>
              <a:t>Variation in atmospheric absorption</a:t>
            </a:r>
          </a:p>
        </p:txBody>
      </p:sp>
      <p:pic>
        <p:nvPicPr>
          <p:cNvPr id="95237" name="Picture 2">
            <a:extLst>
              <a:ext uri="{FF2B5EF4-FFF2-40B4-BE49-F238E27FC236}">
                <a16:creationId xmlns:a16="http://schemas.microsoft.com/office/drawing/2014/main" id="{D73AE826-A8F8-40D1-9B00-45FB700963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403475"/>
            <a:ext cx="541178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4">
            <a:extLst>
              <a:ext uri="{FF2B5EF4-FFF2-40B4-BE49-F238E27FC236}">
                <a16:creationId xmlns:a16="http://schemas.microsoft.com/office/drawing/2014/main" id="{6360AE39-33CF-46E4-B153-BACE3201ED86}"/>
              </a:ext>
            </a:extLst>
          </p:cNvPr>
          <p:cNvPicPr>
            <a:picLocks noChangeAspect="1"/>
          </p:cNvPicPr>
          <p:nvPr/>
        </p:nvPicPr>
        <p:blipFill>
          <a:blip r:embed="rId5">
            <a:extLst>
              <a:ext uri="{28A0092B-C50C-407E-A947-70E740481C1C}">
                <a14:useLocalDpi xmlns:a14="http://schemas.microsoft.com/office/drawing/2010/main" val="0"/>
              </a:ext>
            </a:extLst>
          </a:blip>
          <a:srcRect l="4230" t="2769" r="5287" b="4013"/>
          <a:stretch>
            <a:fillRect/>
          </a:stretch>
        </p:blipFill>
        <p:spPr bwMode="auto">
          <a:xfrm>
            <a:off x="5411788" y="3146425"/>
            <a:ext cx="3957637"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34E9B0-EFE6-4D48-A803-1C8558AA0027}"/>
              </a:ext>
            </a:extLst>
          </p:cNvPr>
          <p:cNvSpPr>
            <a:spLocks noGrp="1"/>
          </p:cNvSpPr>
          <p:nvPr>
            <p:ph idx="1"/>
          </p:nvPr>
        </p:nvSpPr>
        <p:spPr>
          <a:xfrm>
            <a:off x="193675" y="3027363"/>
            <a:ext cx="8793163" cy="2222500"/>
          </a:xfrm>
        </p:spPr>
        <p:txBody>
          <a:bodyPr rtlCol="0">
            <a:noAutofit/>
          </a:bodyPr>
          <a:lstStyle/>
          <a:p>
            <a:pPr marL="0" indent="0" algn="ctr" eaLnBrk="1" fontAlgn="auto" hangingPunct="1">
              <a:spcAft>
                <a:spcPts val="0"/>
              </a:spcAft>
              <a:buFont typeface="Arial" charset="0"/>
              <a:buNone/>
              <a:defRPr/>
            </a:pPr>
            <a:r>
              <a:rPr lang="en-US" sz="8000" u="sng" dirty="0">
                <a:solidFill>
                  <a:schemeClr val="accent2"/>
                </a:solidFill>
                <a:latin typeface="Arial"/>
                <a:ea typeface="ＭＳ Ｐゴシック" charset="0"/>
                <a:cs typeface="Arial"/>
              </a:rPr>
              <a:t>Questions?</a:t>
            </a:r>
          </a:p>
          <a:p>
            <a:pPr eaLnBrk="1" fontAlgn="auto" hangingPunct="1">
              <a:spcAft>
                <a:spcPts val="0"/>
              </a:spcAft>
              <a:buFont typeface="Arial" charset="0"/>
              <a:buChar char="•"/>
              <a:defRPr/>
            </a:pPr>
            <a:endParaRPr lang="en-US" sz="4000" u="sng" dirty="0">
              <a:solidFill>
                <a:schemeClr val="accent2"/>
              </a:solidFill>
              <a:latin typeface="Arial"/>
              <a:ea typeface="ＭＳ Ｐゴシック" charset="0"/>
              <a:cs typeface="Arial"/>
            </a:endParaRPr>
          </a:p>
          <a:p>
            <a:pPr marL="0" indent="0" eaLnBrk="1" fontAlgn="auto" hangingPunct="1">
              <a:spcAft>
                <a:spcPts val="0"/>
              </a:spcAft>
              <a:buFont typeface="Arial" charset="0"/>
              <a:buNone/>
              <a:defRPr/>
            </a:pPr>
            <a:endParaRPr lang="en-US" sz="2400" dirty="0">
              <a:ea typeface="+mn-ea"/>
              <a:cs typeface="+mn-cs"/>
            </a:endParaRPr>
          </a:p>
        </p:txBody>
      </p:sp>
      <p:pic>
        <p:nvPicPr>
          <p:cNvPr id="97283" name="Picture 4">
            <a:extLst>
              <a:ext uri="{FF2B5EF4-FFF2-40B4-BE49-F238E27FC236}">
                <a16:creationId xmlns:a16="http://schemas.microsoft.com/office/drawing/2014/main" id="{F49D299A-7754-49C0-BA00-10952A44CD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Slide Number Placeholder 5">
            <a:extLst>
              <a:ext uri="{FF2B5EF4-FFF2-40B4-BE49-F238E27FC236}">
                <a16:creationId xmlns:a16="http://schemas.microsoft.com/office/drawing/2014/main" id="{C5A4552C-50D5-46A5-B825-74538D71D33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73B2205-8A1F-4BFF-9444-22B129333388}" type="slidenum">
              <a:rPr lang="en-US" altLang="en-US" sz="1200" smtClean="0">
                <a:solidFill>
                  <a:srgbClr val="898989"/>
                </a:solidFill>
              </a:rPr>
              <a:pPr>
                <a:spcBef>
                  <a:spcPct val="0"/>
                </a:spcBef>
                <a:buFontTx/>
                <a:buNone/>
              </a:pPr>
              <a:t>47</a:t>
            </a:fld>
            <a:endParaRPr lang="en-US" altLang="en-US" sz="1200">
              <a:solidFill>
                <a:srgbClr val="898989"/>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5EDD614-1021-4FB9-A4B8-9EB30F59FE67}"/>
              </a:ext>
            </a:extLst>
          </p:cNvPr>
          <p:cNvSpPr txBox="1">
            <a:spLocks/>
          </p:cNvSpPr>
          <p:nvPr/>
        </p:nvSpPr>
        <p:spPr>
          <a:xfrm>
            <a:off x="304800" y="304800"/>
            <a:ext cx="8534400" cy="6248400"/>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endParaRPr lang="en-US" sz="24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9331" name="Picture 2" descr="C:\Users\ADNAN QAMAR\Desktop\BISMILLA\09.jpg">
            <a:extLst>
              <a:ext uri="{FF2B5EF4-FFF2-40B4-BE49-F238E27FC236}">
                <a16:creationId xmlns:a16="http://schemas.microsoft.com/office/drawing/2014/main" id="{2425336B-8019-4E77-BAEE-6EE39C0BB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Slide Number Placeholder 1">
            <a:extLst>
              <a:ext uri="{FF2B5EF4-FFF2-40B4-BE49-F238E27FC236}">
                <a16:creationId xmlns:a16="http://schemas.microsoft.com/office/drawing/2014/main" id="{44EDD11E-2A26-4320-B97E-64F84AD8502E}"/>
              </a:ext>
            </a:extLst>
          </p:cNvPr>
          <p:cNvSpPr>
            <a:spLocks noGrp="1"/>
          </p:cNvSpPr>
          <p:nvPr>
            <p:ph type="sldNum" sz="quarter" idx="12"/>
          </p:nvPr>
        </p:nvSpPr>
        <p:spPr>
          <a:xfrm>
            <a:off x="3124200" y="6248400"/>
            <a:ext cx="2895600" cy="476250"/>
          </a:xfrm>
        </p:spPr>
        <p:txBody>
          <a:bodyPr rtlCol="0"/>
          <a:lstStyle>
            <a:lvl1pPr>
              <a:defRPr sz="4400" b="1">
                <a:solidFill>
                  <a:srgbClr val="F5F50D"/>
                </a:solidFill>
                <a:latin typeface="Garamond" panose="02020404030301010803" pitchFamily="18" charset="0"/>
              </a:defRPr>
            </a:lvl1pPr>
            <a:lvl2pPr marL="742950" indent="-285750">
              <a:defRPr sz="4400" b="1">
                <a:solidFill>
                  <a:srgbClr val="F5F50D"/>
                </a:solidFill>
                <a:latin typeface="Garamond" panose="02020404030301010803" pitchFamily="18" charset="0"/>
              </a:defRPr>
            </a:lvl2pPr>
            <a:lvl3pPr marL="1143000" indent="-228600">
              <a:defRPr sz="4400" b="1">
                <a:solidFill>
                  <a:srgbClr val="F5F50D"/>
                </a:solidFill>
                <a:latin typeface="Garamond" panose="02020404030301010803" pitchFamily="18" charset="0"/>
              </a:defRPr>
            </a:lvl3pPr>
            <a:lvl4pPr marL="1600200" indent="-228600">
              <a:defRPr sz="4400" b="1">
                <a:solidFill>
                  <a:srgbClr val="F5F50D"/>
                </a:solidFill>
                <a:latin typeface="Garamond" panose="02020404030301010803" pitchFamily="18" charset="0"/>
              </a:defRPr>
            </a:lvl4pPr>
            <a:lvl5pPr marL="2057400" indent="-228600">
              <a:defRPr sz="4400" b="1">
                <a:solidFill>
                  <a:srgbClr val="F5F50D"/>
                </a:solidFill>
                <a:latin typeface="Garamond" panose="02020404030301010803" pitchFamily="18" charset="0"/>
              </a:defRPr>
            </a:lvl5pPr>
            <a:lvl6pPr marL="2514600" indent="-228600" eaLnBrk="0" fontAlgn="base" hangingPunct="0">
              <a:spcBef>
                <a:spcPct val="0"/>
              </a:spcBef>
              <a:spcAft>
                <a:spcPct val="0"/>
              </a:spcAft>
              <a:defRPr sz="4400" b="1">
                <a:solidFill>
                  <a:srgbClr val="F5F50D"/>
                </a:solidFill>
                <a:latin typeface="Garamond" panose="02020404030301010803" pitchFamily="18" charset="0"/>
              </a:defRPr>
            </a:lvl6pPr>
            <a:lvl7pPr marL="2971800" indent="-228600" eaLnBrk="0" fontAlgn="base" hangingPunct="0">
              <a:spcBef>
                <a:spcPct val="0"/>
              </a:spcBef>
              <a:spcAft>
                <a:spcPct val="0"/>
              </a:spcAft>
              <a:defRPr sz="4400" b="1">
                <a:solidFill>
                  <a:srgbClr val="F5F50D"/>
                </a:solidFill>
                <a:latin typeface="Garamond" panose="02020404030301010803" pitchFamily="18" charset="0"/>
              </a:defRPr>
            </a:lvl7pPr>
            <a:lvl8pPr marL="3429000" indent="-228600" eaLnBrk="0" fontAlgn="base" hangingPunct="0">
              <a:spcBef>
                <a:spcPct val="0"/>
              </a:spcBef>
              <a:spcAft>
                <a:spcPct val="0"/>
              </a:spcAft>
              <a:defRPr sz="4400" b="1">
                <a:solidFill>
                  <a:srgbClr val="F5F50D"/>
                </a:solidFill>
                <a:latin typeface="Garamond" panose="02020404030301010803" pitchFamily="18" charset="0"/>
              </a:defRPr>
            </a:lvl8pPr>
            <a:lvl9pPr marL="3886200" indent="-228600" eaLnBrk="0" fontAlgn="base" hangingPunct="0">
              <a:spcBef>
                <a:spcPct val="0"/>
              </a:spcBef>
              <a:spcAft>
                <a:spcPct val="0"/>
              </a:spcAft>
              <a:defRPr sz="4400" b="1">
                <a:solidFill>
                  <a:srgbClr val="F5F50D"/>
                </a:solidFill>
                <a:latin typeface="Garamond" panose="02020404030301010803" pitchFamily="18" charset="0"/>
              </a:defRPr>
            </a:lvl9pPr>
          </a:lstStyle>
          <a:p>
            <a:pPr algn="ctr" fontAlgn="auto">
              <a:spcBef>
                <a:spcPts val="0"/>
              </a:spcBef>
              <a:spcAft>
                <a:spcPts val="0"/>
              </a:spcAft>
              <a:defRPr/>
            </a:pPr>
            <a:fld id="{411BC6C0-081C-4164-94C0-0B6F4F9CA260}" type="slidenum">
              <a:rPr lang="en-US" altLang="en-US" sz="1200" b="0">
                <a:solidFill>
                  <a:schemeClr val="tx1"/>
                </a:solidFill>
                <a:latin typeface="Arial" panose="020B0604020202020204" pitchFamily="34" charset="0"/>
                <a:ea typeface="+mn-ea"/>
              </a:rPr>
              <a:pPr algn="ctr" fontAlgn="auto">
                <a:spcBef>
                  <a:spcPts val="0"/>
                </a:spcBef>
                <a:spcAft>
                  <a:spcPts val="0"/>
                </a:spcAft>
                <a:defRPr/>
              </a:pPr>
              <a:t>48</a:t>
            </a:fld>
            <a:endParaRPr lang="en-US" altLang="en-US" sz="1200" b="0">
              <a:solidFill>
                <a:schemeClr val="tx1"/>
              </a:solidFill>
              <a:latin typeface="Arial" panose="020B0604020202020204" pitchFamily="34" charset="0"/>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C244CDB-8B0D-438E-99EC-4BC6E75C2A2A}"/>
              </a:ext>
            </a:extLst>
          </p:cNvPr>
          <p:cNvSpPr>
            <a:spLocks noGrp="1"/>
          </p:cNvSpPr>
          <p:nvPr>
            <p:ph type="title"/>
          </p:nvPr>
        </p:nvSpPr>
        <p:spPr>
          <a:xfrm>
            <a:off x="1438275" y="230188"/>
            <a:ext cx="7515225" cy="1143000"/>
          </a:xfrm>
        </p:spPr>
        <p:txBody>
          <a:bodyPr/>
          <a:lstStyle/>
          <a:p>
            <a:pPr eaLnBrk="1" hangingPunct="1"/>
            <a:r>
              <a:rPr lang="en-US" altLang="en-US">
                <a:solidFill>
                  <a:srgbClr val="008000"/>
                </a:solidFill>
                <a:latin typeface="Arial" panose="020B0604020202020204" pitchFamily="34" charset="0"/>
                <a:cs typeface="Arial" panose="020B0604020202020204" pitchFamily="34" charset="0"/>
              </a:rPr>
              <a:t>Global Technical Potential of Energy</a:t>
            </a:r>
          </a:p>
        </p:txBody>
      </p:sp>
      <p:sp>
        <p:nvSpPr>
          <p:cNvPr id="13315" name="Slide Number Placeholder 3">
            <a:extLst>
              <a:ext uri="{FF2B5EF4-FFF2-40B4-BE49-F238E27FC236}">
                <a16:creationId xmlns:a16="http://schemas.microsoft.com/office/drawing/2014/main" id="{67DD6902-F04C-4FD3-946B-5D07FA687E9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7AE4102-C144-404D-BEF6-6E644929AE14}" type="slidenum">
              <a:rPr lang="en-US" altLang="en-US" sz="1200" smtClean="0">
                <a:solidFill>
                  <a:srgbClr val="898989"/>
                </a:solidFill>
              </a:rPr>
              <a:pPr>
                <a:spcBef>
                  <a:spcPct val="0"/>
                </a:spcBef>
                <a:buFontTx/>
                <a:buNone/>
              </a:pPr>
              <a:t>5</a:t>
            </a:fld>
            <a:endParaRPr lang="en-US" altLang="en-US" sz="1200">
              <a:solidFill>
                <a:srgbClr val="898989"/>
              </a:solidFill>
            </a:endParaRPr>
          </a:p>
        </p:txBody>
      </p:sp>
      <p:pic>
        <p:nvPicPr>
          <p:cNvPr id="13316" name="Picture 4">
            <a:extLst>
              <a:ext uri="{FF2B5EF4-FFF2-40B4-BE49-F238E27FC236}">
                <a16:creationId xmlns:a16="http://schemas.microsoft.com/office/drawing/2014/main" id="{C7539BF0-8F57-47D3-813C-4E2299B997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a:extLst>
              <a:ext uri="{FF2B5EF4-FFF2-40B4-BE49-F238E27FC236}">
                <a16:creationId xmlns:a16="http://schemas.microsoft.com/office/drawing/2014/main" id="{9D52A633-926E-4831-B122-6293625EA4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46238"/>
            <a:ext cx="91440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CF1AC4F-ACEF-4F52-8722-1316C68C824F}"/>
              </a:ext>
            </a:extLst>
          </p:cNvPr>
          <p:cNvSpPr>
            <a:spLocks noGrp="1"/>
          </p:cNvSpPr>
          <p:nvPr>
            <p:ph type="title"/>
          </p:nvPr>
        </p:nvSpPr>
        <p:spPr>
          <a:xfrm>
            <a:off x="1592263" y="274638"/>
            <a:ext cx="7456487" cy="1143000"/>
          </a:xfrm>
        </p:spPr>
        <p:txBody>
          <a:bodyPr/>
          <a:lstStyle/>
          <a:p>
            <a:pPr eaLnBrk="1" hangingPunct="1"/>
            <a:r>
              <a:rPr lang="en-US" altLang="en-US">
                <a:solidFill>
                  <a:srgbClr val="008000"/>
                </a:solidFill>
                <a:latin typeface="Arial" panose="020B0604020202020204" pitchFamily="34" charset="0"/>
                <a:cs typeface="Arial" panose="020B0604020202020204" pitchFamily="34" charset="0"/>
              </a:rPr>
              <a:t>Solar Energy Potential</a:t>
            </a:r>
          </a:p>
        </p:txBody>
      </p:sp>
      <p:pic>
        <p:nvPicPr>
          <p:cNvPr id="14339" name="Picture 4">
            <a:extLst>
              <a:ext uri="{FF2B5EF4-FFF2-40B4-BE49-F238E27FC236}">
                <a16:creationId xmlns:a16="http://schemas.microsoft.com/office/drawing/2014/main" id="{092B8FF3-FC62-4416-8955-7041B72B7A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Slide Number Placeholder 5">
            <a:extLst>
              <a:ext uri="{FF2B5EF4-FFF2-40B4-BE49-F238E27FC236}">
                <a16:creationId xmlns:a16="http://schemas.microsoft.com/office/drawing/2014/main" id="{886AF1F4-C86A-4809-96CF-98EA0A44CBE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D987EA0-67E1-46F9-BA52-38BB4833C0A4}" type="slidenum">
              <a:rPr lang="en-US" altLang="en-US" sz="1200" smtClean="0">
                <a:solidFill>
                  <a:srgbClr val="898989"/>
                </a:solidFill>
              </a:rPr>
              <a:pPr>
                <a:spcBef>
                  <a:spcPct val="0"/>
                </a:spcBef>
                <a:buFontTx/>
                <a:buNone/>
              </a:pPr>
              <a:t>6</a:t>
            </a:fld>
            <a:endParaRPr lang="en-US" altLang="en-US" sz="1200">
              <a:solidFill>
                <a:srgbClr val="898989"/>
              </a:solidFill>
            </a:endParaRPr>
          </a:p>
        </p:txBody>
      </p:sp>
      <p:sp>
        <p:nvSpPr>
          <p:cNvPr id="14341" name="Content Placeholder 2">
            <a:extLst>
              <a:ext uri="{FF2B5EF4-FFF2-40B4-BE49-F238E27FC236}">
                <a16:creationId xmlns:a16="http://schemas.microsoft.com/office/drawing/2014/main" id="{DABBE4A8-7376-48F4-B082-0651DD9E5977}"/>
              </a:ext>
            </a:extLst>
          </p:cNvPr>
          <p:cNvSpPr>
            <a:spLocks noGrp="1"/>
          </p:cNvSpPr>
          <p:nvPr>
            <p:ph idx="1"/>
          </p:nvPr>
        </p:nvSpPr>
        <p:spPr>
          <a:xfrm>
            <a:off x="1588" y="1600200"/>
            <a:ext cx="9047162" cy="5105400"/>
          </a:xfrm>
        </p:spPr>
        <p:txBody>
          <a:bodyPr/>
          <a:lstStyle/>
          <a:p>
            <a:r>
              <a:rPr lang="en-US" altLang="en-US">
                <a:latin typeface="Arial" panose="020B0604020202020204" pitchFamily="34" charset="0"/>
                <a:cs typeface="Arial" panose="020B0604020202020204" pitchFamily="34" charset="0"/>
              </a:rPr>
              <a:t>Availability  - </a:t>
            </a:r>
            <a:r>
              <a:rPr lang="en-US" altLang="en-US">
                <a:solidFill>
                  <a:srgbClr val="FF0000"/>
                </a:solidFill>
                <a:latin typeface="Arial" panose="020B0604020202020204" pitchFamily="34" charset="0"/>
                <a:cs typeface="Arial" panose="020B0604020202020204" pitchFamily="34" charset="0"/>
              </a:rPr>
              <a:t>Higher in warm and sunny countries</a:t>
            </a:r>
            <a:r>
              <a:rPr lang="en-US" altLang="en-US">
                <a:latin typeface="Arial" panose="020B0604020202020204" pitchFamily="34" charset="0"/>
                <a:cs typeface="Arial" panose="020B0604020202020204" pitchFamily="34" charset="0"/>
              </a:rPr>
              <a:t>, (where most of the growth – population, economy, and energy demand – will take place in this century)</a:t>
            </a:r>
          </a:p>
          <a:p>
            <a:r>
              <a:rPr lang="en-US" altLang="en-US">
                <a:latin typeface="Arial" panose="020B0604020202020204" pitchFamily="34" charset="0"/>
                <a:cs typeface="Arial" panose="020B0604020202020204" pitchFamily="34" charset="0"/>
              </a:rPr>
              <a:t>These countries will have approx. </a:t>
            </a:r>
            <a:r>
              <a:rPr lang="en-US" altLang="en-US">
                <a:solidFill>
                  <a:srgbClr val="FF0000"/>
                </a:solidFill>
                <a:latin typeface="Arial" panose="020B0604020202020204" pitchFamily="34" charset="0"/>
                <a:cs typeface="Arial" panose="020B0604020202020204" pitchFamily="34" charset="0"/>
              </a:rPr>
              <a:t>7 billion inhabitants</a:t>
            </a:r>
            <a:r>
              <a:rPr lang="en-US" altLang="en-US">
                <a:latin typeface="Arial" panose="020B0604020202020204" pitchFamily="34" charset="0"/>
                <a:cs typeface="Arial" panose="020B0604020202020204" pitchFamily="34" charset="0"/>
              </a:rPr>
              <a:t> by 2050, </a:t>
            </a:r>
            <a:r>
              <a:rPr lang="en-US" altLang="en-US" i="1">
                <a:latin typeface="Arial" panose="020B0604020202020204" pitchFamily="34" charset="0"/>
                <a:cs typeface="Arial" panose="020B0604020202020204" pitchFamily="34" charset="0"/>
              </a:rPr>
              <a:t>versus </a:t>
            </a:r>
            <a:r>
              <a:rPr lang="en-US" altLang="en-US">
                <a:solidFill>
                  <a:srgbClr val="FF0000"/>
                </a:solidFill>
                <a:latin typeface="Arial" panose="020B0604020202020204" pitchFamily="34" charset="0"/>
                <a:cs typeface="Arial" panose="020B0604020202020204" pitchFamily="34" charset="0"/>
              </a:rPr>
              <a:t>2 billion in cold and temperate countries </a:t>
            </a:r>
            <a:r>
              <a:rPr lang="en-US" altLang="en-US">
                <a:latin typeface="Arial" panose="020B0604020202020204" pitchFamily="34" charset="0"/>
                <a:cs typeface="Arial" panose="020B0604020202020204" pitchFamily="34" charset="0"/>
              </a:rPr>
              <a:t>(including most of Europe, Russia and parts of China and the United States). </a:t>
            </a:r>
          </a:p>
          <a:p>
            <a:pPr>
              <a:buFont typeface="Arial" panose="020B0604020202020204" pitchFamily="34" charset="0"/>
              <a:buNone/>
            </a:pPr>
            <a:r>
              <a:rPr lang="en-US" altLang="en-US">
                <a:latin typeface="Arial" panose="020B0604020202020204" pitchFamily="34" charset="0"/>
                <a:cs typeface="Arial" panose="020B0604020202020204" pitchFamily="34" charset="0"/>
              </a:rPr>
              <a:t>Source : IPCC, 2009</a:t>
            </a:r>
          </a:p>
          <a:p>
            <a:pPr>
              <a:buFont typeface="Arial" panose="020B0604020202020204" pitchFamily="34" charset="0"/>
              <a:buNone/>
            </a:pP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A716708-1531-4535-8222-B820FE319FA5}"/>
              </a:ext>
            </a:extLst>
          </p:cNvPr>
          <p:cNvSpPr>
            <a:spLocks noGrp="1"/>
          </p:cNvSpPr>
          <p:nvPr>
            <p:ph type="title"/>
          </p:nvPr>
        </p:nvSpPr>
        <p:spPr>
          <a:xfrm>
            <a:off x="1592263" y="274638"/>
            <a:ext cx="7456487" cy="1143000"/>
          </a:xfrm>
        </p:spPr>
        <p:txBody>
          <a:bodyPr/>
          <a:lstStyle/>
          <a:p>
            <a:pPr eaLnBrk="1" hangingPunct="1"/>
            <a:r>
              <a:rPr lang="en-US" altLang="en-US">
                <a:solidFill>
                  <a:srgbClr val="008000"/>
                </a:solidFill>
                <a:latin typeface="Arial" panose="020B0604020202020204" pitchFamily="34" charset="0"/>
                <a:cs typeface="Arial" panose="020B0604020202020204" pitchFamily="34" charset="0"/>
              </a:rPr>
              <a:t>Solar Energy Potential</a:t>
            </a:r>
          </a:p>
        </p:txBody>
      </p:sp>
      <p:pic>
        <p:nvPicPr>
          <p:cNvPr id="16387" name="Picture 4">
            <a:extLst>
              <a:ext uri="{FF2B5EF4-FFF2-40B4-BE49-F238E27FC236}">
                <a16:creationId xmlns:a16="http://schemas.microsoft.com/office/drawing/2014/main" id="{9C364309-B8C3-49C5-8434-4B71D5938D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Slide Number Placeholder 5">
            <a:extLst>
              <a:ext uri="{FF2B5EF4-FFF2-40B4-BE49-F238E27FC236}">
                <a16:creationId xmlns:a16="http://schemas.microsoft.com/office/drawing/2014/main" id="{07C6E475-A444-42A3-B272-EAC9DFC847E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5DA211B-955F-4920-9CE3-7451E7382AB8}"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sp>
        <p:nvSpPr>
          <p:cNvPr id="16389" name="Content Placeholder 2">
            <a:extLst>
              <a:ext uri="{FF2B5EF4-FFF2-40B4-BE49-F238E27FC236}">
                <a16:creationId xmlns:a16="http://schemas.microsoft.com/office/drawing/2014/main" id="{8AC423C1-77E5-49D1-95CE-935A7F16A3A4}"/>
              </a:ext>
            </a:extLst>
          </p:cNvPr>
          <p:cNvSpPr>
            <a:spLocks noGrp="1"/>
          </p:cNvSpPr>
          <p:nvPr>
            <p:ph idx="1"/>
          </p:nvPr>
        </p:nvSpPr>
        <p:spPr>
          <a:xfrm>
            <a:off x="1588" y="1404938"/>
            <a:ext cx="9144000" cy="5303837"/>
          </a:xfrm>
        </p:spPr>
        <p:txBody>
          <a:bodyPr/>
          <a:lstStyle/>
          <a:p>
            <a:pPr marL="0" indent="0">
              <a:buFont typeface="Arial" panose="020B0604020202020204" pitchFamily="34" charset="0"/>
              <a:buNone/>
            </a:pPr>
            <a:r>
              <a:rPr lang="en-US" altLang="en-US" b="1" u="sng">
                <a:latin typeface="Arial" panose="020B0604020202020204" pitchFamily="34" charset="0"/>
                <a:cs typeface="Arial" panose="020B0604020202020204" pitchFamily="34" charset="0"/>
              </a:rPr>
              <a:t>Currently </a:t>
            </a:r>
            <a:r>
              <a:rPr lang="en-US" altLang="en-US">
                <a:latin typeface="Arial" panose="020B0604020202020204" pitchFamily="34" charset="0"/>
                <a:cs typeface="Arial" panose="020B0604020202020204" pitchFamily="34" charset="0"/>
              </a:rPr>
              <a:t>sun takes </a:t>
            </a:r>
            <a:r>
              <a:rPr lang="en-US" altLang="en-US">
                <a:solidFill>
                  <a:srgbClr val="FF0000"/>
                </a:solidFill>
                <a:latin typeface="Arial" panose="020B0604020202020204" pitchFamily="34" charset="0"/>
                <a:cs typeface="Arial" panose="020B0604020202020204" pitchFamily="34" charset="0"/>
              </a:rPr>
              <a:t>1hr &amp; 25 minutes </a:t>
            </a:r>
            <a:r>
              <a:rPr lang="en-US" altLang="en-US">
                <a:latin typeface="Arial" panose="020B0604020202020204" pitchFamily="34" charset="0"/>
                <a:cs typeface="Arial" panose="020B0604020202020204" pitchFamily="34" charset="0"/>
              </a:rPr>
              <a:t>to send us the amount of energy we currently consume in a </a:t>
            </a:r>
            <a:r>
              <a:rPr lang="en-US" altLang="en-US">
                <a:solidFill>
                  <a:srgbClr val="FF0000"/>
                </a:solidFill>
                <a:latin typeface="Arial" panose="020B0604020202020204" pitchFamily="34" charset="0"/>
                <a:cs typeface="Arial" panose="020B0604020202020204" pitchFamily="34" charset="0"/>
              </a:rPr>
              <a:t>year</a:t>
            </a:r>
            <a:r>
              <a:rPr lang="en-US" altLang="en-US">
                <a:latin typeface="Arial" panose="020B0604020202020204" pitchFamily="34" charset="0"/>
                <a:cs typeface="Arial" panose="020B0604020202020204" pitchFamily="34" charset="0"/>
              </a:rPr>
              <a:t>,  and approx. </a:t>
            </a:r>
            <a:r>
              <a:rPr lang="en-US" altLang="en-US">
                <a:solidFill>
                  <a:srgbClr val="FF0000"/>
                </a:solidFill>
                <a:latin typeface="Arial" panose="020B0604020202020204" pitchFamily="34" charset="0"/>
                <a:cs typeface="Arial" panose="020B0604020202020204" pitchFamily="34" charset="0"/>
              </a:rPr>
              <a:t>4.5hrs </a:t>
            </a:r>
            <a:r>
              <a:rPr lang="en-US" altLang="en-US">
                <a:latin typeface="Arial" panose="020B0604020202020204" pitchFamily="34" charset="0"/>
                <a:cs typeface="Arial" panose="020B0604020202020204" pitchFamily="34" charset="0"/>
              </a:rPr>
              <a:t>to send the same amount of energy </a:t>
            </a:r>
            <a:r>
              <a:rPr lang="en-US" altLang="en-US">
                <a:solidFill>
                  <a:srgbClr val="FF0000"/>
                </a:solidFill>
                <a:latin typeface="Arial" panose="020B0604020202020204" pitchFamily="34" charset="0"/>
                <a:cs typeface="Arial" panose="020B0604020202020204" pitchFamily="34" charset="0"/>
              </a:rPr>
              <a:t>only on land</a:t>
            </a:r>
            <a:r>
              <a:rPr lang="en-US" altLang="en-US">
                <a:latin typeface="Arial" panose="020B0604020202020204" pitchFamily="34" charset="0"/>
                <a:cs typeface="Arial" panose="020B0604020202020204" pitchFamily="34" charset="0"/>
              </a:rPr>
              <a:t>. </a:t>
            </a:r>
            <a:endParaRPr lang="en-US" altLang="en-US">
              <a:solidFill>
                <a:srgbClr val="C0504D"/>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a:solidFill>
                  <a:srgbClr val="FF0000"/>
                </a:solidFill>
                <a:latin typeface="Arial" panose="020B0604020202020204" pitchFamily="34" charset="0"/>
                <a:cs typeface="Arial" panose="020B0604020202020204" pitchFamily="34" charset="0"/>
              </a:rPr>
              <a:t>By 2035</a:t>
            </a:r>
            <a:r>
              <a:rPr lang="en-US" altLang="en-US">
                <a:latin typeface="Arial" panose="020B0604020202020204" pitchFamily="34" charset="0"/>
                <a:cs typeface="Arial" panose="020B0604020202020204" pitchFamily="34" charset="0"/>
              </a:rPr>
              <a:t>, &gt; 2hrs for overall planet and less than </a:t>
            </a:r>
            <a:r>
              <a:rPr lang="en-US" altLang="en-US">
                <a:solidFill>
                  <a:srgbClr val="FF0000"/>
                </a:solidFill>
                <a:latin typeface="Arial" panose="020B0604020202020204" pitchFamily="34" charset="0"/>
                <a:cs typeface="Arial" panose="020B0604020202020204" pitchFamily="34" charset="0"/>
              </a:rPr>
              <a:t>7hrs </a:t>
            </a:r>
            <a:r>
              <a:rPr lang="en-US" altLang="en-US">
                <a:latin typeface="Arial" panose="020B0604020202020204" pitchFamily="34" charset="0"/>
                <a:cs typeface="Arial" panose="020B0604020202020204" pitchFamily="34" charset="0"/>
              </a:rPr>
              <a:t>on land.  </a:t>
            </a:r>
          </a:p>
          <a:p>
            <a:pPr marL="0" indent="0">
              <a:buFont typeface="Arial" panose="020B0604020202020204" pitchFamily="34" charset="0"/>
              <a:buNone/>
            </a:pPr>
            <a:r>
              <a:rPr lang="en-US" altLang="en-US">
                <a:latin typeface="Arial" panose="020B0604020202020204" pitchFamily="34" charset="0"/>
                <a:cs typeface="Arial" panose="020B0604020202020204" pitchFamily="34" charset="0"/>
              </a:rPr>
              <a:t>A comparison focused on final energy demand would significantly reduce these numbers – to </a:t>
            </a:r>
            <a:r>
              <a:rPr lang="en-US" altLang="en-US">
                <a:solidFill>
                  <a:srgbClr val="FF0000"/>
                </a:solidFill>
                <a:latin typeface="Arial" panose="020B0604020202020204" pitchFamily="34" charset="0"/>
                <a:cs typeface="Arial" panose="020B0604020202020204" pitchFamily="34" charset="0"/>
              </a:rPr>
              <a:t>1hr of sunshine on the whole planet or 3.25 hrs on land </a:t>
            </a:r>
            <a:r>
              <a:rPr lang="en-US" altLang="en-US">
                <a:latin typeface="Arial" panose="020B0604020202020204" pitchFamily="34" charset="0"/>
                <a:cs typeface="Arial" panose="020B0604020202020204" pitchFamily="34" charset="0"/>
              </a:rPr>
              <a:t>today, and by </a:t>
            </a:r>
            <a:r>
              <a:rPr lang="en-US" altLang="en-US">
                <a:solidFill>
                  <a:srgbClr val="FF0000"/>
                </a:solidFill>
                <a:latin typeface="Arial" panose="020B0604020202020204" pitchFamily="34" charset="0"/>
                <a:cs typeface="Arial" panose="020B0604020202020204" pitchFamily="34" charset="0"/>
              </a:rPr>
              <a:t>2035 1.5hr or 4.75 hrs. </a:t>
            </a:r>
          </a:p>
          <a:p>
            <a:pPr marL="0" indent="0">
              <a:buFont typeface="Arial" panose="020B0604020202020204" pitchFamily="34" charset="0"/>
              <a:buNone/>
            </a:pPr>
            <a:r>
              <a:rPr lang="en-US" altLang="en-US" sz="1800">
                <a:latin typeface="Arial" panose="020B0604020202020204" pitchFamily="34" charset="0"/>
                <a:cs typeface="Arial" panose="020B0604020202020204" pitchFamily="34" charset="0"/>
              </a:rPr>
              <a:t>Source: IEA, 2011</a:t>
            </a:r>
          </a:p>
          <a:p>
            <a:pPr marL="0" indent="0">
              <a:buFont typeface="Arial" panose="020B0604020202020204" pitchFamily="34" charset="0"/>
              <a:buNone/>
            </a:pP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2FEAC31-B000-4731-9368-50355FDB5F22}"/>
              </a:ext>
            </a:extLst>
          </p:cNvPr>
          <p:cNvSpPr>
            <a:spLocks noGrp="1"/>
          </p:cNvSpPr>
          <p:nvPr>
            <p:ph type="title"/>
          </p:nvPr>
        </p:nvSpPr>
        <p:spPr/>
        <p:txBody>
          <a:bodyPr/>
          <a:lstStyle/>
          <a:p>
            <a:endParaRPr lang="en-US" altLang="en-US"/>
          </a:p>
        </p:txBody>
      </p:sp>
      <p:sp>
        <p:nvSpPr>
          <p:cNvPr id="18435" name="Slide Number Placeholder 3">
            <a:extLst>
              <a:ext uri="{FF2B5EF4-FFF2-40B4-BE49-F238E27FC236}">
                <a16:creationId xmlns:a16="http://schemas.microsoft.com/office/drawing/2014/main" id="{CC80AE39-0F71-474E-8162-1F7BC54A48B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CA88EC6-C231-4E04-BCD9-7855D76638E5}" type="slidenum">
              <a:rPr lang="en-US" altLang="en-US" sz="1200" smtClean="0">
                <a:solidFill>
                  <a:srgbClr val="898989"/>
                </a:solidFill>
              </a:rPr>
              <a:pPr>
                <a:spcBef>
                  <a:spcPct val="0"/>
                </a:spcBef>
                <a:buFontTx/>
                <a:buNone/>
              </a:pPr>
              <a:t>8</a:t>
            </a:fld>
            <a:endParaRPr lang="en-US" altLang="en-US" sz="1200">
              <a:solidFill>
                <a:srgbClr val="898989"/>
              </a:solidFill>
            </a:endParaRPr>
          </a:p>
        </p:txBody>
      </p:sp>
      <p:pic>
        <p:nvPicPr>
          <p:cNvPr id="18436" name="Picture 4">
            <a:extLst>
              <a:ext uri="{FF2B5EF4-FFF2-40B4-BE49-F238E27FC236}">
                <a16:creationId xmlns:a16="http://schemas.microsoft.com/office/drawing/2014/main" id="{3F9B3973-5DB2-4D60-9F3E-A60F175B5D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0"/>
            <a:ext cx="845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0940022-98D7-444E-926C-020C31E0B826}"/>
              </a:ext>
            </a:extLst>
          </p:cNvPr>
          <p:cNvSpPr>
            <a:spLocks noGrp="1"/>
          </p:cNvSpPr>
          <p:nvPr>
            <p:ph type="title"/>
          </p:nvPr>
        </p:nvSpPr>
        <p:spPr>
          <a:xfrm>
            <a:off x="1270000" y="133350"/>
            <a:ext cx="7874000" cy="1143000"/>
          </a:xfrm>
        </p:spPr>
        <p:txBody>
          <a:bodyPr/>
          <a:lstStyle/>
          <a:p>
            <a:pPr eaLnBrk="1" hangingPunct="1"/>
            <a:r>
              <a:rPr lang="en-US" altLang="en-US" sz="4800">
                <a:solidFill>
                  <a:srgbClr val="008000"/>
                </a:solidFill>
                <a:latin typeface="Arial" panose="020B0604020202020204" pitchFamily="34" charset="0"/>
                <a:cs typeface="Arial" panose="020B0604020202020204" pitchFamily="34" charset="0"/>
              </a:rPr>
              <a:t>Solar Radiation</a:t>
            </a:r>
          </a:p>
        </p:txBody>
      </p:sp>
      <p:sp>
        <p:nvSpPr>
          <p:cNvPr id="19459" name="Content Placeholder 2">
            <a:extLst>
              <a:ext uri="{FF2B5EF4-FFF2-40B4-BE49-F238E27FC236}">
                <a16:creationId xmlns:a16="http://schemas.microsoft.com/office/drawing/2014/main" id="{7575B8A5-DF6F-4D42-B50D-56F784E10285}"/>
              </a:ext>
            </a:extLst>
          </p:cNvPr>
          <p:cNvSpPr>
            <a:spLocks noGrp="1"/>
          </p:cNvSpPr>
          <p:nvPr>
            <p:ph idx="1"/>
          </p:nvPr>
        </p:nvSpPr>
        <p:spPr>
          <a:xfrm>
            <a:off x="176213" y="1466850"/>
            <a:ext cx="8967787" cy="5254625"/>
          </a:xfrm>
        </p:spPr>
        <p:txBody>
          <a:bodyPr/>
          <a:lstStyle/>
          <a:p>
            <a:pPr marL="0" indent="0">
              <a:buFont typeface="Arial" panose="020B0604020202020204" pitchFamily="34" charset="0"/>
              <a:buNone/>
            </a:pPr>
            <a:r>
              <a:rPr lang="en-US" altLang="en-US" sz="2800">
                <a:latin typeface="Arial" panose="020B0604020202020204" pitchFamily="34" charset="0"/>
                <a:cs typeface="Arial" panose="020B0604020202020204" pitchFamily="34" charset="0"/>
              </a:rPr>
              <a:t>Incoming energy received from the sun, averaged over the year and over the surface area of the globe, is </a:t>
            </a:r>
            <a:r>
              <a:rPr lang="en-US" altLang="en-US" sz="2800">
                <a:solidFill>
                  <a:srgbClr val="C0504D"/>
                </a:solidFill>
                <a:latin typeface="Arial" panose="020B0604020202020204" pitchFamily="34" charset="0"/>
                <a:cs typeface="Arial" panose="020B0604020202020204" pitchFamily="34" charset="0"/>
              </a:rPr>
              <a:t>one fourth </a:t>
            </a:r>
            <a:r>
              <a:rPr lang="en-US" altLang="en-US" sz="2800">
                <a:latin typeface="Arial" panose="020B0604020202020204" pitchFamily="34" charset="0"/>
                <a:cs typeface="Arial" panose="020B0604020202020204" pitchFamily="34" charset="0"/>
              </a:rPr>
              <a:t>of solar constant </a:t>
            </a:r>
            <a:r>
              <a:rPr lang="en-US" altLang="en-US" sz="2800" i="1">
                <a:latin typeface="Arial" panose="020B0604020202020204" pitchFamily="34" charset="0"/>
                <a:cs typeface="Arial" panose="020B0604020202020204" pitchFamily="34" charset="0"/>
              </a:rPr>
              <a:t>i.e. </a:t>
            </a:r>
            <a:r>
              <a:rPr lang="en-US" altLang="en-US" sz="2800">
                <a:solidFill>
                  <a:srgbClr val="C0504D"/>
                </a:solidFill>
                <a:latin typeface="Arial" panose="020B0604020202020204" pitchFamily="34" charset="0"/>
                <a:cs typeface="Arial" panose="020B0604020202020204" pitchFamily="34" charset="0"/>
              </a:rPr>
              <a:t>342 W/m</a:t>
            </a:r>
            <a:r>
              <a:rPr lang="en-US" altLang="en-US" sz="2800" baseline="30000">
                <a:solidFill>
                  <a:srgbClr val="C0504D"/>
                </a:solidFill>
                <a:latin typeface="Arial" panose="020B0604020202020204" pitchFamily="34" charset="0"/>
                <a:cs typeface="Arial" panose="020B0604020202020204" pitchFamily="34" charset="0"/>
              </a:rPr>
              <a:t>2. </a:t>
            </a:r>
          </a:p>
          <a:p>
            <a:pPr marL="0" indent="0">
              <a:buFont typeface="Arial" panose="020B0604020202020204" pitchFamily="34" charset="0"/>
              <a:buNone/>
            </a:pPr>
            <a:r>
              <a:rPr lang="en-US" altLang="en-US" sz="2800">
                <a:solidFill>
                  <a:srgbClr val="C0504D"/>
                </a:solidFill>
                <a:latin typeface="Arial" panose="020B0604020202020204" pitchFamily="34" charset="0"/>
                <a:cs typeface="Arial" panose="020B0604020202020204" pitchFamily="34" charset="0"/>
              </a:rPr>
              <a:t>77 W/m</a:t>
            </a:r>
            <a:r>
              <a:rPr lang="en-US" altLang="en-US" sz="2800" baseline="30000">
                <a:solidFill>
                  <a:srgbClr val="C0504D"/>
                </a:solidFill>
                <a:latin typeface="Arial" panose="020B0604020202020204" pitchFamily="34" charset="0"/>
                <a:cs typeface="Arial" panose="020B0604020202020204" pitchFamily="34" charset="0"/>
              </a:rPr>
              <a:t>2 </a:t>
            </a:r>
            <a:r>
              <a:rPr lang="en-US" altLang="en-US" sz="2800">
                <a:latin typeface="Arial" panose="020B0604020202020204" pitchFamily="34" charset="0"/>
                <a:cs typeface="Arial" panose="020B0604020202020204" pitchFamily="34" charset="0"/>
              </a:rPr>
              <a:t>are reflected back to space by clouds, aerosols and the atmosphere, </a:t>
            </a:r>
          </a:p>
          <a:p>
            <a:pPr marL="0" indent="0">
              <a:buFont typeface="Arial" panose="020B0604020202020204" pitchFamily="34" charset="0"/>
              <a:buNone/>
            </a:pPr>
            <a:r>
              <a:rPr lang="en-US" altLang="en-US" sz="2800">
                <a:solidFill>
                  <a:srgbClr val="C0504D"/>
                </a:solidFill>
                <a:latin typeface="Arial" panose="020B0604020202020204" pitchFamily="34" charset="0"/>
                <a:cs typeface="Arial" panose="020B0604020202020204" pitchFamily="34" charset="0"/>
              </a:rPr>
              <a:t>67 W/m</a:t>
            </a:r>
            <a:r>
              <a:rPr lang="en-US" altLang="en-US" sz="2800" baseline="30000">
                <a:solidFill>
                  <a:srgbClr val="C0504D"/>
                </a:solidFill>
                <a:latin typeface="Arial" panose="020B0604020202020204" pitchFamily="34" charset="0"/>
                <a:cs typeface="Arial" panose="020B0604020202020204" pitchFamily="34" charset="0"/>
              </a:rPr>
              <a:t>2</a:t>
            </a:r>
            <a:r>
              <a:rPr lang="en-US" altLang="en-US" sz="2800">
                <a:solidFill>
                  <a:srgbClr val="C0504D"/>
                </a:solidFill>
                <a:latin typeface="Arial" panose="020B0604020202020204" pitchFamily="34" charset="0"/>
                <a:cs typeface="Arial" panose="020B0604020202020204" pitchFamily="34" charset="0"/>
              </a:rPr>
              <a:t> </a:t>
            </a:r>
            <a:r>
              <a:rPr lang="en-US" altLang="en-US" sz="2800">
                <a:latin typeface="Arial" panose="020B0604020202020204" pitchFamily="34" charset="0"/>
                <a:cs typeface="Arial" panose="020B0604020202020204" pitchFamily="34" charset="0"/>
              </a:rPr>
              <a:t>are absorbed by the atmosphere.</a:t>
            </a:r>
          </a:p>
          <a:p>
            <a:pPr marL="0" indent="0">
              <a:buFont typeface="Arial" panose="020B0604020202020204" pitchFamily="34" charset="0"/>
              <a:buNone/>
            </a:pPr>
            <a:r>
              <a:rPr lang="en-US" altLang="en-US" sz="2800">
                <a:solidFill>
                  <a:srgbClr val="C0504D"/>
                </a:solidFill>
                <a:latin typeface="Arial" panose="020B0604020202020204" pitchFamily="34" charset="0"/>
                <a:cs typeface="Arial" panose="020B0604020202020204" pitchFamily="34" charset="0"/>
              </a:rPr>
              <a:t>198 W/m</a:t>
            </a:r>
            <a:r>
              <a:rPr lang="en-US" altLang="en-US" sz="2800" baseline="30000">
                <a:solidFill>
                  <a:srgbClr val="C0504D"/>
                </a:solidFill>
                <a:latin typeface="Arial" panose="020B0604020202020204" pitchFamily="34" charset="0"/>
                <a:cs typeface="Arial" panose="020B0604020202020204" pitchFamily="34" charset="0"/>
              </a:rPr>
              <a:t>2</a:t>
            </a:r>
            <a:r>
              <a:rPr lang="en-US" altLang="en-US" sz="2800">
                <a:latin typeface="Arial" panose="020B0604020202020204" pitchFamily="34" charset="0"/>
                <a:cs typeface="Arial" panose="020B0604020202020204" pitchFamily="34" charset="0"/>
              </a:rPr>
              <a:t>, </a:t>
            </a:r>
            <a:r>
              <a:rPr lang="en-US" altLang="en-US" sz="2800" i="1">
                <a:latin typeface="Arial" panose="020B0604020202020204" pitchFamily="34" charset="0"/>
                <a:cs typeface="Arial" panose="020B0604020202020204" pitchFamily="34" charset="0"/>
              </a:rPr>
              <a:t>i.e. </a:t>
            </a:r>
            <a:r>
              <a:rPr lang="en-US" altLang="en-US" sz="2800">
                <a:latin typeface="Arial" panose="020B0604020202020204" pitchFamily="34" charset="0"/>
                <a:cs typeface="Arial" panose="020B0604020202020204" pitchFamily="34" charset="0"/>
              </a:rPr>
              <a:t>about </a:t>
            </a:r>
            <a:r>
              <a:rPr lang="en-US" altLang="en-US" sz="2800">
                <a:solidFill>
                  <a:srgbClr val="C0504D"/>
                </a:solidFill>
                <a:latin typeface="Arial" panose="020B0604020202020204" pitchFamily="34" charset="0"/>
                <a:cs typeface="Arial" panose="020B0604020202020204" pitchFamily="34" charset="0"/>
              </a:rPr>
              <a:t>57%</a:t>
            </a:r>
            <a:r>
              <a:rPr lang="en-US" altLang="en-US" sz="2800">
                <a:latin typeface="Arial" panose="020B0604020202020204" pitchFamily="34" charset="0"/>
                <a:cs typeface="Arial" panose="020B0604020202020204" pitchFamily="34" charset="0"/>
              </a:rPr>
              <a:t> of the total, hits the earth’s surface (on average). </a:t>
            </a:r>
          </a:p>
          <a:p>
            <a:pPr marL="0" indent="0">
              <a:buFont typeface="Arial" panose="020B0604020202020204" pitchFamily="34" charset="0"/>
              <a:buNone/>
            </a:pPr>
            <a:endParaRPr lang="en-US" altLang="en-US" sz="2800">
              <a:latin typeface="Arial" panose="020B0604020202020204" pitchFamily="34" charset="0"/>
              <a:cs typeface="Arial" panose="020B0604020202020204" pitchFamily="34" charset="0"/>
            </a:endParaRPr>
          </a:p>
        </p:txBody>
      </p:sp>
      <p:pic>
        <p:nvPicPr>
          <p:cNvPr id="19460" name="Picture 4">
            <a:extLst>
              <a:ext uri="{FF2B5EF4-FFF2-40B4-BE49-F238E27FC236}">
                <a16:creationId xmlns:a16="http://schemas.microsoft.com/office/drawing/2014/main" id="{27827380-AFB8-444E-ABC0-8A464BCB18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4366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5">
            <a:extLst>
              <a:ext uri="{FF2B5EF4-FFF2-40B4-BE49-F238E27FC236}">
                <a16:creationId xmlns:a16="http://schemas.microsoft.com/office/drawing/2014/main" id="{E22CB561-C1DF-4E0D-9F76-09999E05149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241AB32-658F-42AB-8861-E461422A534C}"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2466</TotalTime>
  <Words>2414</Words>
  <Application>Microsoft Office PowerPoint</Application>
  <PresentationFormat>On-screen Show (4:3)</PresentationFormat>
  <Paragraphs>287</Paragraphs>
  <Slides>48</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Symbol</vt:lpstr>
      <vt:lpstr>Times New Roman</vt:lpstr>
      <vt:lpstr>Times New Roman n</vt:lpstr>
      <vt:lpstr>Wingdings</vt:lpstr>
      <vt:lpstr>Office Theme</vt:lpstr>
      <vt:lpstr>Lecture Contents</vt:lpstr>
      <vt:lpstr>Introduction to Solar Energy</vt:lpstr>
      <vt:lpstr>Introduction to Solar Energy</vt:lpstr>
      <vt:lpstr>Energy Potential of Available Energy Resources</vt:lpstr>
      <vt:lpstr>Global Technical Potential of Energy</vt:lpstr>
      <vt:lpstr>Solar Energy Potential</vt:lpstr>
      <vt:lpstr>Solar Energy Potential</vt:lpstr>
      <vt:lpstr>PowerPoint Presentation</vt:lpstr>
      <vt:lpstr>Solar Radiation</vt:lpstr>
      <vt:lpstr>Solar Radiation</vt:lpstr>
      <vt:lpstr>Components of Solar Radiation</vt:lpstr>
      <vt:lpstr>Components of Solar Radiation</vt:lpstr>
      <vt:lpstr>Components of Solar Radiation</vt:lpstr>
      <vt:lpstr>Irradiation &amp; Irradiance</vt:lpstr>
      <vt:lpstr>Relationship of Sun &amp; Earth</vt:lpstr>
      <vt:lpstr>Extra terrestrial solar radiation</vt:lpstr>
      <vt:lpstr>Extra terrestrial solar radiation</vt:lpstr>
      <vt:lpstr>Extra terrestrial solar radiation</vt:lpstr>
      <vt:lpstr>Extra terrestrial solar radiation</vt:lpstr>
      <vt:lpstr>Extra terrestrial solar radiation</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Geometry of Earth and Sun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Resources and Utilization</dc:title>
  <dc:creator>Maryam Masood</dc:creator>
  <cp:lastModifiedBy>Dr Muhammad Farooq</cp:lastModifiedBy>
  <cp:revision>271</cp:revision>
  <dcterms:created xsi:type="dcterms:W3CDTF">2016-01-20T09:01:05Z</dcterms:created>
  <dcterms:modified xsi:type="dcterms:W3CDTF">2019-02-10T09:34:09Z</dcterms:modified>
</cp:coreProperties>
</file>